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A56F-6582-E16B-4927-46D220483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4CCC6-4FDE-4298-442C-960211737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0C2BA-6F24-395E-F243-100F6A8A2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E1F92-100C-B081-3472-F746B05F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CCF50-AA17-7F83-445F-322E96D6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1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9F9A-18EB-B566-2DEC-07BF799C0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337DE-6AE6-3DB9-D6AA-C9191CAE2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7153C-6D65-69A9-8197-030D6CC75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20CDE-E49C-F5DA-B6CC-F90D2296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1ABC0-1F08-3894-4658-BBC71B9B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693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7BB839-E24B-D057-9D37-BFA825E797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543D0-B4C4-8155-4F50-0D99A825F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5A99A-4AE2-CD49-985B-053018D7F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AA8FD-28A0-A6DF-F05E-97725721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E512E-C926-183F-8DA5-8D87C05B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5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4E196-CF5C-029E-2867-C0FFBF547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7F3C9-B1FC-077A-C396-C0ECAAF53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AAADA-EE29-CE19-0FB1-14EF9AE0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A9F2F-3BC8-E118-53CD-2F683FA70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88D75-DD15-1BA5-1892-989EE26F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93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AB67-5DCB-C934-100D-B485DD34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E94B3-A055-A584-1B8C-805E9DF50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80C26-2CEF-74CC-852B-4E93A522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707C7-4421-9006-46D8-5C549AFC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2542E-C078-34A3-B6B5-8F9E23801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2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87B0-E33F-A44B-E83D-341C8604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79E0F-8EF1-0703-AAF2-D9838FB22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64275-3394-A54C-F5A6-4A6917073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F7A08-97F3-6661-02F4-713858A72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6B037-0B8D-F96D-F524-705A52F2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3FA83-D05D-2962-108D-8AD9DB27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5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728FF-13B8-4FE2-5F4E-6A6BC9185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F486B-72F2-F533-2035-A40C3CFF1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1A79E-C286-3AE5-CD10-7243BD0C5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ABBEF1-A9DB-AC5A-FDE7-A13EA4205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1FE76-68FA-EB41-A6BD-4CF0219EA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ACED7-2CAD-AA59-6A7C-5439B6925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8F8031-AD20-785E-E5D0-D05C6552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F9F006-89CB-CE40-D1A3-345C6FD8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32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2B45-611A-5992-ABF2-867F0BC11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46D75-F80C-7432-CC0A-3EF0AAEA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89D499-250B-E373-4BAF-F9E923FD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57CD65-A33F-D95D-C120-E9F0E84F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3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72D71F-05EB-AEAE-D852-C80AA81E0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1EC7C9-AB62-AC96-CE81-4D06C379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7EACC-C479-4DB6-72C5-F62DFF72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88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3297F-C6E7-FE3B-8F79-662CEAA2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2DEC9-FDD9-17C8-234C-4B3A4E72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EB1B7-91FD-D3FB-359B-34D3105BD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E6DFA-398C-22D7-72C1-7F002D971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6260A-A3B7-88FB-8A4D-297D9915E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C850F-40F2-28FB-1472-1FD1B8A3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9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C8A8-62B1-D866-D974-893F83E01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9313E6-F28C-9ABE-2B62-9F075C0CE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4253BA-82F9-3CBD-7A8E-8D40936DC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8B63A-83DC-6C98-1BCA-18A25EFE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4323-7F9E-3ADE-8149-AB4636BB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1DC61-87F6-C0C6-7EEF-05AD36E41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7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78F8BB-5F30-2602-A5F9-030594BB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38D98-2E72-7769-219F-A54F6DB56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9B97E-A517-6810-C5A2-D2826CEDF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10AF2-2369-441E-82B5-2BE6A94EDA9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802F7-7A38-F551-2FF1-E7E744731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F7A39-CE06-F096-3F61-FD8D9990D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1FA3-F286-4BC0-B838-7E0D457DA34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1172166973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8D2D9F7A-FC63-F5F8-362A-88EF2F11C7C6}"/>
              </a:ext>
            </a:extLst>
          </p:cNvPr>
          <p:cNvSpPr txBox="1"/>
          <p:nvPr userDrawn="1"/>
        </p:nvSpPr>
        <p:spPr>
          <a:xfrm>
            <a:off x="0" y="6595656"/>
            <a:ext cx="935200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318279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9964" y="424824"/>
            <a:ext cx="480713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/>
              <a:t>Fostering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18549" y="1483559"/>
            <a:ext cx="2469963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Team Manager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05282" y="2537811"/>
            <a:ext cx="260115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Assistant Team Manager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78395" y="903467"/>
            <a:ext cx="1750270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Service Manager</a:t>
            </a:r>
          </a:p>
        </p:txBody>
      </p:sp>
      <p:cxnSp>
        <p:nvCxnSpPr>
          <p:cNvPr id="23" name="Straight Connector 22"/>
          <p:cNvCxnSpPr>
            <a:stCxn id="2" idx="2"/>
            <a:endCxn id="22" idx="0"/>
          </p:cNvCxnSpPr>
          <p:nvPr/>
        </p:nvCxnSpPr>
        <p:spPr>
          <a:xfrm>
            <a:off x="6053530" y="732601"/>
            <a:ext cx="0" cy="170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2" idx="2"/>
            <a:endCxn id="3" idx="0"/>
          </p:cNvCxnSpPr>
          <p:nvPr/>
        </p:nvCxnSpPr>
        <p:spPr>
          <a:xfrm>
            <a:off x="6053530" y="1149688"/>
            <a:ext cx="1" cy="33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0582" y="5521627"/>
            <a:ext cx="3901969" cy="707886"/>
          </a:xfrm>
          <a:prstGeom prst="rect">
            <a:avLst/>
          </a:prstGeom>
          <a:solidFill>
            <a:srgbClr val="FEFBB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Admin – X 2</a:t>
            </a:r>
          </a:p>
          <a:p>
            <a:pPr algn="ctr"/>
            <a:r>
              <a:rPr lang="en-GB" sz="1000" dirty="0"/>
              <a:t>(Administrative Support)</a:t>
            </a:r>
          </a:p>
          <a:p>
            <a:pPr algn="ctr"/>
            <a:endParaRPr lang="en-GB" sz="1000" dirty="0"/>
          </a:p>
          <a:p>
            <a:pPr algn="ctr"/>
            <a:endParaRPr lang="en-GB" sz="1000" dirty="0"/>
          </a:p>
        </p:txBody>
      </p:sp>
      <p:cxnSp>
        <p:nvCxnSpPr>
          <p:cNvPr id="27" name="Straight Connector 26"/>
          <p:cNvCxnSpPr>
            <a:cxnSpLocks/>
            <a:stCxn id="3" idx="2"/>
          </p:cNvCxnSpPr>
          <p:nvPr/>
        </p:nvCxnSpPr>
        <p:spPr>
          <a:xfrm flipH="1">
            <a:off x="6053529" y="1729780"/>
            <a:ext cx="2" cy="535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79524" y="2548576"/>
            <a:ext cx="260115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Assistant Team Manager</a:t>
            </a:r>
          </a:p>
        </p:txBody>
      </p:sp>
      <p:cxnSp>
        <p:nvCxnSpPr>
          <p:cNvPr id="29" name="Straight Connector 28"/>
          <p:cNvCxnSpPr>
            <a:cxnSpLocks/>
          </p:cNvCxnSpPr>
          <p:nvPr/>
        </p:nvCxnSpPr>
        <p:spPr>
          <a:xfrm flipH="1">
            <a:off x="2880102" y="2280912"/>
            <a:ext cx="8159035" cy="17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8" idx="0"/>
          </p:cNvCxnSpPr>
          <p:nvPr/>
        </p:nvCxnSpPr>
        <p:spPr>
          <a:xfrm flipH="1" flipV="1">
            <a:off x="2880100" y="2291677"/>
            <a:ext cx="1" cy="256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6425661" y="2314449"/>
            <a:ext cx="0" cy="1995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016075" y="3660446"/>
            <a:ext cx="2653397" cy="400110"/>
          </a:xfrm>
          <a:prstGeom prst="rect">
            <a:avLst/>
          </a:prstGeom>
          <a:solidFill>
            <a:srgbClr val="FEFBB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Social Workers x 4 </a:t>
            </a:r>
          </a:p>
          <a:p>
            <a:pPr algn="ctr"/>
            <a:r>
              <a:rPr lang="en-GB" sz="1000" u="sng" dirty="0"/>
              <a:t>1 x VACANT </a:t>
            </a:r>
            <a:r>
              <a:rPr lang="en-GB" sz="1000" dirty="0"/>
              <a:t>)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 flipH="1">
            <a:off x="2909687" y="2772550"/>
            <a:ext cx="1" cy="91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27281" y="3650803"/>
            <a:ext cx="2653397" cy="246221"/>
          </a:xfrm>
          <a:prstGeom prst="rect">
            <a:avLst/>
          </a:prstGeom>
          <a:solidFill>
            <a:srgbClr val="FEFBB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Social Workers x 3</a:t>
            </a:r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 flipH="1">
            <a:off x="11006569" y="2239038"/>
            <a:ext cx="32568" cy="3668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011322" y="3738588"/>
            <a:ext cx="2653397" cy="246221"/>
          </a:xfrm>
          <a:prstGeom prst="rect">
            <a:avLst/>
          </a:prstGeom>
          <a:solidFill>
            <a:srgbClr val="FEFBB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Social Workers X 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38021" y="5907248"/>
            <a:ext cx="2653397" cy="400110"/>
          </a:xfrm>
          <a:prstGeom prst="rect">
            <a:avLst/>
          </a:prstGeom>
          <a:solidFill>
            <a:srgbClr val="FEFBB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Finance and Data Officer</a:t>
            </a:r>
          </a:p>
          <a:p>
            <a:pPr algn="ctr"/>
            <a:endParaRPr lang="en-GB" sz="1000" dirty="0"/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 flipV="1">
            <a:off x="6505859" y="2948686"/>
            <a:ext cx="0" cy="6265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DD2AFE-E9B8-4413-9AA3-9BF84A17E036}"/>
              </a:ext>
            </a:extLst>
          </p:cNvPr>
          <p:cNvSpPr txBox="1"/>
          <p:nvPr/>
        </p:nvSpPr>
        <p:spPr>
          <a:xfrm>
            <a:off x="8011322" y="2548576"/>
            <a:ext cx="260115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u="sng" dirty="0"/>
              <a:t>Locum Assistant Team Manager (12 month fixed term contract)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3E8F518-FE8C-4566-B09F-9CD4C3DA7380}"/>
              </a:ext>
            </a:extLst>
          </p:cNvPr>
          <p:cNvCxnSpPr>
            <a:cxnSpLocks/>
          </p:cNvCxnSpPr>
          <p:nvPr/>
        </p:nvCxnSpPr>
        <p:spPr>
          <a:xfrm flipV="1">
            <a:off x="9277809" y="3033847"/>
            <a:ext cx="0" cy="6265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32978CC-EC0B-4FE4-BBAD-56F719F42EB0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9311897" y="2314449"/>
            <a:ext cx="2" cy="2341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0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Martin</dc:creator>
  <cp:lastModifiedBy>Frankie Lawrence</cp:lastModifiedBy>
  <cp:revision>1</cp:revision>
  <dcterms:created xsi:type="dcterms:W3CDTF">2022-09-22T10:21:06Z</dcterms:created>
  <dcterms:modified xsi:type="dcterms:W3CDTF">2022-10-11T12:24:14Z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2022-09-22T10:23:57Z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cd52bc54-876b-4f3d-9a42-2a54affb8aeb</vt:lpwstr>
  </property>
  <property fmtid="{D5CDD505-2E9C-101B-9397-08002B2CF9AE}" pid="8" name="MSIP_Label_2b28a9a6-133a-4796-ad7d-6b90f7583680_ContentBits">
    <vt:lpwstr>2</vt:lpwstr>
  </property>
</Properties>
</file>