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EA56F-6582-E16B-4927-46D220483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4CCC6-4FDE-4298-442C-960211737D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0C2BA-6F24-395E-F243-100F6A8A2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0AF2-2369-441E-82B5-2BE6A94EDA9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E1F92-100C-B081-3472-F746B05F4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CCF50-AA17-7F83-445F-322E96D6C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1FA3-F286-4BC0-B838-7E0D457D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71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49F9A-18EB-B566-2DEC-07BF799C0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337DE-6AE6-3DB9-D6AA-C9191CAE2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7153C-6D65-69A9-8197-030D6CC75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0AF2-2369-441E-82B5-2BE6A94EDA9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20CDE-E49C-F5DA-B6CC-F90D22964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1ABC0-1F08-3894-4658-BBC71B9BE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1FA3-F286-4BC0-B838-7E0D457D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693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7BB839-E24B-D057-9D37-BFA825E797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543D0-B4C4-8155-4F50-0D99A825F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5A99A-4AE2-CD49-985B-053018D7F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0AF2-2369-441E-82B5-2BE6A94EDA9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AA8FD-28A0-A6DF-F05E-97725721C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E512E-C926-183F-8DA5-8D87C05BE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1FA3-F286-4BC0-B838-7E0D457D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5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4E196-CF5C-029E-2867-C0FFBF547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7F3C9-B1FC-077A-C396-C0ECAAF53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AAADA-EE29-CE19-0FB1-14EF9AE06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0AF2-2369-441E-82B5-2BE6A94EDA9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A9F2F-3BC8-E118-53CD-2F683FA70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88D75-DD15-1BA5-1892-989EE26F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1FA3-F286-4BC0-B838-7E0D457D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93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2AB67-5DCB-C934-100D-B485DD341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E94B3-A055-A584-1B8C-805E9DF50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80C26-2CEF-74CC-852B-4E93A5221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0AF2-2369-441E-82B5-2BE6A94EDA9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707C7-4421-9006-46D8-5C549AFC0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2542E-C078-34A3-B6B5-8F9E23801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1FA3-F286-4BC0-B838-7E0D457D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22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F87B0-E33F-A44B-E83D-341C86041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79E0F-8EF1-0703-AAF2-D9838FB22F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64275-3394-A54C-F5A6-4A69170739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F7A08-97F3-6661-02F4-713858A72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0AF2-2369-441E-82B5-2BE6A94EDA9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26B037-0B8D-F96D-F524-705A52F29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3FA83-D05D-2962-108D-8AD9DB278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1FA3-F286-4BC0-B838-7E0D457D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95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728FF-13B8-4FE2-5F4E-6A6BC9185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F486B-72F2-F533-2035-A40C3CFF1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1A79E-C286-3AE5-CD10-7243BD0C5A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ABBEF1-A9DB-AC5A-FDE7-A13EA42056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01FE76-68FA-EB41-A6BD-4CF0219EA5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BACED7-2CAD-AA59-6A7C-5439B692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0AF2-2369-441E-82B5-2BE6A94EDA9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8F8031-AD20-785E-E5D0-D05C6552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F9F006-89CB-CE40-D1A3-345C6FD80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1FA3-F286-4BC0-B838-7E0D457D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32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C2B45-611A-5992-ABF2-867F0BC11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E46D75-F80C-7432-CC0A-3EF0AAEA1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0AF2-2369-441E-82B5-2BE6A94EDA9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89D499-250B-E373-4BAF-F9E923FD2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57CD65-A33F-D95D-C120-E9F0E84F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1FA3-F286-4BC0-B838-7E0D457D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13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72D71F-05EB-AEAE-D852-C80AA81E0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0AF2-2369-441E-82B5-2BE6A94EDA9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1EC7C9-AB62-AC96-CE81-4D06C3795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7EACC-C479-4DB6-72C5-F62DFF72C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1FA3-F286-4BC0-B838-7E0D457D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886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3297F-C6E7-FE3B-8F79-662CEAA2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2DEC9-FDD9-17C8-234C-4B3A4E72F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EB1B7-91FD-D3FB-359B-34D3105BD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E6DFA-398C-22D7-72C1-7F002D971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0AF2-2369-441E-82B5-2BE6A94EDA9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6260A-A3B7-88FB-8A4D-297D9915E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7C850F-40F2-28FB-1472-1FD1B8A34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1FA3-F286-4BC0-B838-7E0D457D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49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8C8A8-62B1-D866-D974-893F83E01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9313E6-F28C-9ABE-2B62-9F075C0CED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4253BA-82F9-3CBD-7A8E-8D40936DC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8B63A-83DC-6C98-1BCA-18A25EFE2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0AF2-2369-441E-82B5-2BE6A94EDA9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14323-7F9E-3ADE-8149-AB4636BB9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1DC61-87F6-C0C6-7EEF-05AD36E41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1FA3-F286-4BC0-B838-7E0D457D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17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78F8BB-5F30-2602-A5F9-030594BB1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38D98-2E72-7769-219F-A54F6DB56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9B97E-A517-6810-C5A2-D2826CEDF6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10AF2-2369-441E-82B5-2BE6A94EDA9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802F7-7A38-F551-2FF1-E7E7447319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F7A39-CE06-F096-3F61-FD8D9990D9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81FA3-F286-4BC0-B838-7E0D457DA34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ContentMarking" descr="{&quot;HashCode&quot;:1172166973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8D2D9F7A-FC63-F5F8-362A-88EF2F11C7C6}"/>
              </a:ext>
            </a:extLst>
          </p:cNvPr>
          <p:cNvSpPr txBox="1"/>
          <p:nvPr userDrawn="1"/>
        </p:nvSpPr>
        <p:spPr>
          <a:xfrm>
            <a:off x="0" y="6595656"/>
            <a:ext cx="9352001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Private: Information that contains a small amount of sensitive data which is essential to communicate with an individual but doesn’t require to be sent via secure methods.</a:t>
            </a:r>
          </a:p>
        </p:txBody>
      </p:sp>
    </p:spTree>
    <p:extLst>
      <p:ext uri="{BB962C8B-B14F-4D97-AF65-F5344CB8AC3E}">
        <p14:creationId xmlns:p14="http://schemas.microsoft.com/office/powerpoint/2010/main" val="318279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9964" y="424824"/>
            <a:ext cx="480713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/>
              <a:t>Fostering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18549" y="1483559"/>
            <a:ext cx="2469963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u="sng" dirty="0"/>
              <a:t>Team Manager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05282" y="2537811"/>
            <a:ext cx="2601153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u="sng" dirty="0"/>
              <a:t>Assistant Team Manager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78395" y="903467"/>
            <a:ext cx="1750270" cy="24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u="sng" dirty="0"/>
              <a:t>Service Manager</a:t>
            </a:r>
          </a:p>
        </p:txBody>
      </p:sp>
      <p:cxnSp>
        <p:nvCxnSpPr>
          <p:cNvPr id="23" name="Straight Connector 22"/>
          <p:cNvCxnSpPr>
            <a:stCxn id="2" idx="2"/>
            <a:endCxn id="22" idx="0"/>
          </p:cNvCxnSpPr>
          <p:nvPr/>
        </p:nvCxnSpPr>
        <p:spPr>
          <a:xfrm>
            <a:off x="6053530" y="732601"/>
            <a:ext cx="0" cy="1708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2" idx="2"/>
            <a:endCxn id="3" idx="0"/>
          </p:cNvCxnSpPr>
          <p:nvPr/>
        </p:nvCxnSpPr>
        <p:spPr>
          <a:xfrm>
            <a:off x="6053530" y="1149688"/>
            <a:ext cx="1" cy="3338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00582" y="5521627"/>
            <a:ext cx="3901969" cy="707886"/>
          </a:xfrm>
          <a:prstGeom prst="rect">
            <a:avLst/>
          </a:prstGeom>
          <a:solidFill>
            <a:srgbClr val="FEFBBA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u="sng" dirty="0"/>
              <a:t>Admin – X 2</a:t>
            </a:r>
          </a:p>
          <a:p>
            <a:pPr algn="ctr"/>
            <a:r>
              <a:rPr lang="en-GB" sz="1000" dirty="0"/>
              <a:t>(Administrative Support)</a:t>
            </a:r>
          </a:p>
          <a:p>
            <a:pPr algn="ctr"/>
            <a:endParaRPr lang="en-GB" sz="1000" dirty="0"/>
          </a:p>
          <a:p>
            <a:pPr algn="ctr"/>
            <a:endParaRPr lang="en-GB" sz="1000" dirty="0"/>
          </a:p>
        </p:txBody>
      </p:sp>
      <p:cxnSp>
        <p:nvCxnSpPr>
          <p:cNvPr id="27" name="Straight Connector 26"/>
          <p:cNvCxnSpPr>
            <a:cxnSpLocks/>
            <a:stCxn id="3" idx="2"/>
          </p:cNvCxnSpPr>
          <p:nvPr/>
        </p:nvCxnSpPr>
        <p:spPr>
          <a:xfrm flipH="1">
            <a:off x="6053529" y="1729780"/>
            <a:ext cx="2" cy="5354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79524" y="2548576"/>
            <a:ext cx="2601153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u="sng" dirty="0"/>
              <a:t>Assistant Team Manager</a:t>
            </a:r>
          </a:p>
        </p:txBody>
      </p:sp>
      <p:cxnSp>
        <p:nvCxnSpPr>
          <p:cNvPr id="29" name="Straight Connector 28"/>
          <p:cNvCxnSpPr>
            <a:cxnSpLocks/>
          </p:cNvCxnSpPr>
          <p:nvPr/>
        </p:nvCxnSpPr>
        <p:spPr>
          <a:xfrm flipH="1">
            <a:off x="2880102" y="2280912"/>
            <a:ext cx="8159035" cy="178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8" idx="0"/>
          </p:cNvCxnSpPr>
          <p:nvPr/>
        </p:nvCxnSpPr>
        <p:spPr>
          <a:xfrm flipH="1" flipV="1">
            <a:off x="2880100" y="2291677"/>
            <a:ext cx="1" cy="2568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6425661" y="2314449"/>
            <a:ext cx="0" cy="1995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016075" y="3660446"/>
            <a:ext cx="2653397" cy="400110"/>
          </a:xfrm>
          <a:prstGeom prst="rect">
            <a:avLst/>
          </a:prstGeom>
          <a:solidFill>
            <a:srgbClr val="FEFBBA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u="sng" dirty="0"/>
              <a:t>Social Workers x 4 </a:t>
            </a:r>
          </a:p>
          <a:p>
            <a:pPr algn="ctr"/>
            <a:r>
              <a:rPr lang="en-GB" sz="1000" u="sng" dirty="0"/>
              <a:t>1 x VACANT </a:t>
            </a:r>
            <a:r>
              <a:rPr lang="en-GB" sz="1000" dirty="0"/>
              <a:t>)</a:t>
            </a:r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>
          <a:xfrm flipH="1">
            <a:off x="2909687" y="2772550"/>
            <a:ext cx="1" cy="9161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527281" y="3650803"/>
            <a:ext cx="2653397" cy="246221"/>
          </a:xfrm>
          <a:prstGeom prst="rect">
            <a:avLst/>
          </a:prstGeom>
          <a:solidFill>
            <a:srgbClr val="FEFBBA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u="sng" dirty="0"/>
              <a:t>Social Workers x 3</a:t>
            </a:r>
          </a:p>
        </p:txBody>
      </p:sp>
      <p:cxnSp>
        <p:nvCxnSpPr>
          <p:cNvPr id="42" name="Straight Connector 41"/>
          <p:cNvCxnSpPr>
            <a:cxnSpLocks/>
          </p:cNvCxnSpPr>
          <p:nvPr/>
        </p:nvCxnSpPr>
        <p:spPr>
          <a:xfrm flipH="1">
            <a:off x="11006569" y="2239038"/>
            <a:ext cx="32568" cy="36682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011322" y="3738588"/>
            <a:ext cx="2653397" cy="246221"/>
          </a:xfrm>
          <a:prstGeom prst="rect">
            <a:avLst/>
          </a:prstGeom>
          <a:solidFill>
            <a:srgbClr val="FEFBBA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u="sng" dirty="0"/>
              <a:t>Social Workers X 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338021" y="5907248"/>
            <a:ext cx="2653397" cy="400110"/>
          </a:xfrm>
          <a:prstGeom prst="rect">
            <a:avLst/>
          </a:prstGeom>
          <a:solidFill>
            <a:srgbClr val="FEFBBA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u="sng" dirty="0"/>
              <a:t>Finance and Data Officer</a:t>
            </a:r>
          </a:p>
          <a:p>
            <a:pPr algn="ctr"/>
            <a:endParaRPr lang="en-GB" sz="1000" dirty="0"/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 flipV="1">
            <a:off x="6505859" y="2948686"/>
            <a:ext cx="0" cy="6265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BDD2AFE-E9B8-4413-9AA3-9BF84A17E036}"/>
              </a:ext>
            </a:extLst>
          </p:cNvPr>
          <p:cNvSpPr txBox="1"/>
          <p:nvPr/>
        </p:nvSpPr>
        <p:spPr>
          <a:xfrm>
            <a:off x="8011322" y="2548576"/>
            <a:ext cx="260115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u="sng" dirty="0"/>
              <a:t>Locum Assistant Team Manager (12 month fixed term contract)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3E8F518-FE8C-4566-B09F-9CD4C3DA7380}"/>
              </a:ext>
            </a:extLst>
          </p:cNvPr>
          <p:cNvCxnSpPr>
            <a:cxnSpLocks/>
          </p:cNvCxnSpPr>
          <p:nvPr/>
        </p:nvCxnSpPr>
        <p:spPr>
          <a:xfrm flipV="1">
            <a:off x="9277809" y="3033847"/>
            <a:ext cx="0" cy="6265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32978CC-EC0B-4FE4-BBAD-56F719F42EB0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9311897" y="2314449"/>
            <a:ext cx="2" cy="2341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03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Martin</dc:creator>
  <cp:lastModifiedBy>Frankie Lawrence</cp:lastModifiedBy>
  <cp:revision>1</cp:revision>
  <dcterms:created xsi:type="dcterms:W3CDTF">2022-09-22T10:21:06Z</dcterms:created>
  <dcterms:modified xsi:type="dcterms:W3CDTF">2022-10-11T12:24:14Z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28a9a6-133a-4796-ad7d-6b90f7583680_Enabled">
    <vt:lpwstr>true</vt:lpwstr>
  </property>
  <property fmtid="{D5CDD505-2E9C-101B-9397-08002B2CF9AE}" pid="3" name="MSIP_Label_2b28a9a6-133a-4796-ad7d-6b90f7583680_SetDate">
    <vt:lpwstr>2022-09-22T10:23:57Z</vt:lpwstr>
  </property>
  <property fmtid="{D5CDD505-2E9C-101B-9397-08002B2CF9AE}" pid="4" name="MSIP_Label_2b28a9a6-133a-4796-ad7d-6b90f7583680_Method">
    <vt:lpwstr>Standard</vt:lpwstr>
  </property>
  <property fmtid="{D5CDD505-2E9C-101B-9397-08002B2CF9AE}" pid="5" name="MSIP_Label_2b28a9a6-133a-4796-ad7d-6b90f7583680_Name">
    <vt:lpwstr>Private</vt:lpwstr>
  </property>
  <property fmtid="{D5CDD505-2E9C-101B-9397-08002B2CF9AE}" pid="6" name="MSIP_Label_2b28a9a6-133a-4796-ad7d-6b90f7583680_SiteId">
    <vt:lpwstr>996ee15c-0b3e-4a6f-8e65-120a9a51821a</vt:lpwstr>
  </property>
  <property fmtid="{D5CDD505-2E9C-101B-9397-08002B2CF9AE}" pid="7" name="MSIP_Label_2b28a9a6-133a-4796-ad7d-6b90f7583680_ActionId">
    <vt:lpwstr>cd52bc54-876b-4f3d-9a42-2a54affb8aeb</vt:lpwstr>
  </property>
  <property fmtid="{D5CDD505-2E9C-101B-9397-08002B2CF9AE}" pid="8" name="MSIP_Label_2b28a9a6-133a-4796-ad7d-6b90f7583680_ContentBits">
    <vt:lpwstr>2</vt:lpwstr>
  </property>
</Properties>
</file>