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4"/>
  </p:sldMasterIdLst>
  <p:notesMasterIdLst>
    <p:notesMasterId r:id="rId31"/>
  </p:notesMasterIdLst>
  <p:sldIdLst>
    <p:sldId id="703" r:id="rId5"/>
    <p:sldId id="682" r:id="rId6"/>
    <p:sldId id="382" r:id="rId7"/>
    <p:sldId id="381" r:id="rId8"/>
    <p:sldId id="723" r:id="rId9"/>
    <p:sldId id="724" r:id="rId10"/>
    <p:sldId id="725" r:id="rId11"/>
    <p:sldId id="720" r:id="rId12"/>
    <p:sldId id="726" r:id="rId13"/>
    <p:sldId id="695" r:id="rId14"/>
    <p:sldId id="687" r:id="rId15"/>
    <p:sldId id="376" r:id="rId16"/>
    <p:sldId id="372" r:id="rId17"/>
    <p:sldId id="715" r:id="rId18"/>
    <p:sldId id="369" r:id="rId19"/>
    <p:sldId id="374" r:id="rId20"/>
    <p:sldId id="699" r:id="rId21"/>
    <p:sldId id="679" r:id="rId22"/>
    <p:sldId id="681" r:id="rId23"/>
    <p:sldId id="697" r:id="rId24"/>
    <p:sldId id="686" r:id="rId25"/>
    <p:sldId id="678" r:id="rId26"/>
    <p:sldId id="371" r:id="rId27"/>
    <p:sldId id="721" r:id="rId28"/>
    <p:sldId id="719" r:id="rId29"/>
    <p:sldId id="717" r:id="rId30"/>
  </p:sldIdLst>
  <p:sldSz cx="12192000" cy="6858000"/>
  <p:notesSz cx="6858000" cy="914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99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ul Remic" initials="PR" lastIdx="7" clrIdx="0">
    <p:extLst>
      <p:ext uri="{19B8F6BF-5375-455C-9EA6-DF929625EA0E}">
        <p15:presenceInfo xmlns:p15="http://schemas.microsoft.com/office/powerpoint/2012/main" userId="S::paul@brightlyconsulting.co.uk::487dd3b5-fa64-45c6-84d1-f802e8007b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2B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18" autoAdjust="0"/>
    <p:restoredTop sz="85140" autoAdjust="0"/>
  </p:normalViewPr>
  <p:slideViewPr>
    <p:cSldViewPr snapToGrid="0">
      <p:cViewPr varScale="1">
        <p:scale>
          <a:sx n="97" d="100"/>
          <a:sy n="97" d="100"/>
        </p:scale>
        <p:origin x="1212" y="78"/>
      </p:cViewPr>
      <p:guideLst>
        <p:guide orient="horz" pos="2880"/>
        <p:guide pos="299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DBD397-0AE1-4685-854C-6132C0EBE839}" type="doc">
      <dgm:prSet loTypeId="urn:microsoft.com/office/officeart/2017/3/layout/HorizontalLabelsTimeline" loCatId="process" qsTypeId="urn:microsoft.com/office/officeart/2005/8/quickstyle/simple1" qsCatId="simple" csTypeId="urn:microsoft.com/office/officeart/2005/8/colors/colorful4" csCatId="colorful" phldr="1"/>
      <dgm:spPr/>
      <dgm:t>
        <a:bodyPr/>
        <a:lstStyle/>
        <a:p>
          <a:endParaRPr lang="en-US"/>
        </a:p>
      </dgm:t>
    </dgm:pt>
    <dgm:pt modelId="{BC6DBB36-8A00-48EB-B8E9-9D4502A46CB2}">
      <dgm:prSet custT="1"/>
      <dgm:spPr/>
      <dgm:t>
        <a:bodyPr/>
        <a:lstStyle/>
        <a:p>
          <a:endParaRPr lang="en-GB" sz="1050" b="1" dirty="0"/>
        </a:p>
        <a:p>
          <a:r>
            <a:rPr lang="en-GB" sz="1050" b="0" dirty="0"/>
            <a:t>KPI development</a:t>
          </a:r>
        </a:p>
        <a:p>
          <a:r>
            <a:rPr lang="en-GB" sz="1050" b="0" dirty="0"/>
            <a:t>Staff structure agreed</a:t>
          </a:r>
        </a:p>
        <a:p>
          <a:r>
            <a:rPr lang="en-GB" sz="1050" b="0" dirty="0"/>
            <a:t>Staff transfer process agreed</a:t>
          </a:r>
        </a:p>
        <a:p>
          <a:r>
            <a:rPr lang="en-GB" sz="1050" b="0" dirty="0"/>
            <a:t>Staff Comms</a:t>
          </a:r>
        </a:p>
        <a:p>
          <a:r>
            <a:rPr lang="en-GB" sz="1050" b="0" dirty="0"/>
            <a:t>IT requirements and us</a:t>
          </a:r>
          <a:r>
            <a:rPr lang="en-GB" sz="1050" dirty="0"/>
            <a:t>er stories</a:t>
          </a:r>
        </a:p>
        <a:p>
          <a:r>
            <a:rPr lang="en-US" sz="1050" dirty="0"/>
            <a:t>Service costing</a:t>
          </a:r>
        </a:p>
        <a:p>
          <a:r>
            <a:rPr lang="en-US" sz="1050" dirty="0"/>
            <a:t>Determine commissioning needs</a:t>
          </a:r>
          <a:endParaRPr lang="en-GB" sz="1050" dirty="0"/>
        </a:p>
      </dgm:t>
    </dgm:pt>
    <dgm:pt modelId="{EF6764D6-AAE7-41B7-86A8-471625E2DC5B}" type="parTrans" cxnId="{E5E468F3-D574-4F11-8655-5438507A1DC5}">
      <dgm:prSet/>
      <dgm:spPr/>
      <dgm:t>
        <a:bodyPr/>
        <a:lstStyle/>
        <a:p>
          <a:endParaRPr lang="en-US" sz="1100"/>
        </a:p>
      </dgm:t>
    </dgm:pt>
    <dgm:pt modelId="{92DDAF7A-A605-4F09-8102-407F4CA63A5E}" type="sibTrans" cxnId="{E5E468F3-D574-4F11-8655-5438507A1DC5}">
      <dgm:prSet/>
      <dgm:spPr/>
      <dgm:t>
        <a:bodyPr/>
        <a:lstStyle/>
        <a:p>
          <a:endParaRPr lang="en-US" sz="1100"/>
        </a:p>
      </dgm:t>
    </dgm:pt>
    <dgm:pt modelId="{171E0FE1-08D6-4B11-B49D-39757A70DB5F}">
      <dgm:prSet custT="1"/>
      <dgm:spPr/>
      <dgm:t>
        <a:bodyPr/>
        <a:lstStyle/>
        <a:p>
          <a:pPr>
            <a:defRPr b="1"/>
          </a:pPr>
          <a:r>
            <a:rPr lang="en-US" sz="1100"/>
            <a:t>August 2021</a:t>
          </a:r>
        </a:p>
      </dgm:t>
    </dgm:pt>
    <dgm:pt modelId="{AB031A03-02C3-4045-9BF3-047B9C1B4E07}" type="parTrans" cxnId="{92CF9618-CC11-4A45-9B60-3FBD3FF6C5B4}">
      <dgm:prSet/>
      <dgm:spPr/>
      <dgm:t>
        <a:bodyPr/>
        <a:lstStyle/>
        <a:p>
          <a:endParaRPr lang="en-US" sz="1100"/>
        </a:p>
      </dgm:t>
    </dgm:pt>
    <dgm:pt modelId="{88AA3CDF-6A84-4927-BE32-BFCA05879EC0}" type="sibTrans" cxnId="{92CF9618-CC11-4A45-9B60-3FBD3FF6C5B4}">
      <dgm:prSet/>
      <dgm:spPr/>
      <dgm:t>
        <a:bodyPr/>
        <a:lstStyle/>
        <a:p>
          <a:endParaRPr lang="en-US" sz="1100"/>
        </a:p>
      </dgm:t>
    </dgm:pt>
    <dgm:pt modelId="{357C6290-7F4C-4AE3-81E9-BD468675196D}">
      <dgm:prSet custT="1"/>
      <dgm:spPr/>
      <dgm:t>
        <a:bodyPr/>
        <a:lstStyle/>
        <a:p>
          <a:r>
            <a:rPr lang="en-US" sz="1050" dirty="0"/>
            <a:t>Civica APP build and data migration</a:t>
          </a:r>
        </a:p>
        <a:p>
          <a:r>
            <a:rPr lang="en-US" sz="1050" dirty="0"/>
            <a:t>Determine accommodation needs</a:t>
          </a:r>
        </a:p>
        <a:p>
          <a:r>
            <a:rPr lang="en-GB" sz="1050" dirty="0"/>
            <a:t>Design Pack approval</a:t>
          </a:r>
          <a:endParaRPr lang="en-US" sz="1050" dirty="0"/>
        </a:p>
        <a:p>
          <a:r>
            <a:rPr lang="en-US" sz="1050" dirty="0"/>
            <a:t>Process redesign</a:t>
          </a:r>
        </a:p>
        <a:p>
          <a:r>
            <a:rPr lang="en-US" sz="1050" dirty="0"/>
            <a:t>Exit valuation (Pensions)</a:t>
          </a:r>
        </a:p>
        <a:p>
          <a:r>
            <a:rPr lang="en-US" sz="1050" dirty="0"/>
            <a:t>Consultation Process</a:t>
          </a:r>
        </a:p>
        <a:p>
          <a:r>
            <a:rPr lang="en-US" sz="1050" dirty="0" err="1"/>
            <a:t>HoS</a:t>
          </a:r>
          <a:r>
            <a:rPr lang="en-US" sz="1050" dirty="0"/>
            <a:t> recruitment</a:t>
          </a:r>
        </a:p>
      </dgm:t>
    </dgm:pt>
    <dgm:pt modelId="{36A80ACE-1312-491E-809C-A911B67B0DC9}" type="parTrans" cxnId="{622ED574-28BE-4E5A-8CF2-3093A26D88CB}">
      <dgm:prSet/>
      <dgm:spPr/>
      <dgm:t>
        <a:bodyPr/>
        <a:lstStyle/>
        <a:p>
          <a:endParaRPr lang="en-US" sz="1100"/>
        </a:p>
      </dgm:t>
    </dgm:pt>
    <dgm:pt modelId="{874FCDD0-EA69-4625-940E-87A723010AC1}" type="sibTrans" cxnId="{622ED574-28BE-4E5A-8CF2-3093A26D88CB}">
      <dgm:prSet/>
      <dgm:spPr/>
      <dgm:t>
        <a:bodyPr/>
        <a:lstStyle/>
        <a:p>
          <a:endParaRPr lang="en-US" sz="1100"/>
        </a:p>
      </dgm:t>
    </dgm:pt>
    <dgm:pt modelId="{9A90B59F-527F-4EB2-85DF-5E79101B653C}">
      <dgm:prSet custT="1"/>
      <dgm:spPr/>
      <dgm:t>
        <a:bodyPr/>
        <a:lstStyle/>
        <a:p>
          <a:pPr>
            <a:defRPr b="1"/>
          </a:pPr>
          <a:r>
            <a:rPr lang="en-US" sz="1100"/>
            <a:t>October 2021</a:t>
          </a:r>
        </a:p>
      </dgm:t>
    </dgm:pt>
    <dgm:pt modelId="{48585627-8CB5-4CC3-912F-709313AEA702}" type="parTrans" cxnId="{F1E159E8-D65D-4968-83D7-0DADFE16EF0E}">
      <dgm:prSet/>
      <dgm:spPr/>
      <dgm:t>
        <a:bodyPr/>
        <a:lstStyle/>
        <a:p>
          <a:endParaRPr lang="en-US" sz="1100"/>
        </a:p>
      </dgm:t>
    </dgm:pt>
    <dgm:pt modelId="{B1104245-ECFF-46F6-B3FA-90799F7EA12E}" type="sibTrans" cxnId="{F1E159E8-D65D-4968-83D7-0DADFE16EF0E}">
      <dgm:prSet/>
      <dgm:spPr/>
      <dgm:t>
        <a:bodyPr/>
        <a:lstStyle/>
        <a:p>
          <a:endParaRPr lang="en-US" sz="1100"/>
        </a:p>
      </dgm:t>
    </dgm:pt>
    <dgm:pt modelId="{D0B91456-FDF3-490F-ADF6-43015478798F}">
      <dgm:prSet custT="1"/>
      <dgm:spPr/>
      <dgm:t>
        <a:bodyPr/>
        <a:lstStyle/>
        <a:p>
          <a:r>
            <a:rPr lang="en-US" sz="1050" dirty="0"/>
            <a:t>Staff equipment review</a:t>
          </a:r>
        </a:p>
        <a:p>
          <a:r>
            <a:rPr lang="en-US" sz="1050" dirty="0"/>
            <a:t>Equipment and infrastructure transfer</a:t>
          </a:r>
        </a:p>
        <a:p>
          <a:r>
            <a:rPr lang="en-US" sz="1050" dirty="0"/>
            <a:t>KPI setting</a:t>
          </a:r>
        </a:p>
        <a:p>
          <a:r>
            <a:rPr lang="en-US" sz="1050" dirty="0">
              <a:solidFill>
                <a:schemeClr val="tx1"/>
              </a:solidFill>
            </a:rPr>
            <a:t>ESRI development (tbc)</a:t>
          </a:r>
        </a:p>
        <a:p>
          <a:r>
            <a:rPr lang="en-US" sz="1050" dirty="0"/>
            <a:t>Resident comms</a:t>
          </a:r>
        </a:p>
        <a:p>
          <a:r>
            <a:rPr lang="en-US" sz="1050" dirty="0"/>
            <a:t>Service commissioning</a:t>
          </a:r>
        </a:p>
        <a:p>
          <a:r>
            <a:rPr lang="en-US" sz="1050" dirty="0"/>
            <a:t>Contract transfers</a:t>
          </a:r>
        </a:p>
      </dgm:t>
    </dgm:pt>
    <dgm:pt modelId="{0BD593B2-D5EE-4242-B556-C910AA362F7D}" type="parTrans" cxnId="{4319C8FF-28AA-4759-86BE-604509D02DB7}">
      <dgm:prSet/>
      <dgm:spPr/>
      <dgm:t>
        <a:bodyPr/>
        <a:lstStyle/>
        <a:p>
          <a:endParaRPr lang="en-US" sz="1100"/>
        </a:p>
      </dgm:t>
    </dgm:pt>
    <dgm:pt modelId="{AA17193E-E6CF-493A-84ED-7958A7AFFA34}" type="sibTrans" cxnId="{4319C8FF-28AA-4759-86BE-604509D02DB7}">
      <dgm:prSet/>
      <dgm:spPr/>
      <dgm:t>
        <a:bodyPr/>
        <a:lstStyle/>
        <a:p>
          <a:endParaRPr lang="en-US" sz="1100"/>
        </a:p>
      </dgm:t>
    </dgm:pt>
    <dgm:pt modelId="{6B944BF1-CB7A-4B5C-92D3-CDCFDA2CDF56}">
      <dgm:prSet custT="1"/>
      <dgm:spPr/>
      <dgm:t>
        <a:bodyPr/>
        <a:lstStyle/>
        <a:p>
          <a:pPr>
            <a:defRPr b="1"/>
          </a:pPr>
          <a:r>
            <a:rPr lang="en-US" sz="1100"/>
            <a:t>July 2021</a:t>
          </a:r>
        </a:p>
      </dgm:t>
    </dgm:pt>
    <dgm:pt modelId="{5231CFFA-AE30-47E9-98FB-D5D1B0446020}" type="sibTrans" cxnId="{678FEF1E-B0A2-4F37-B1B9-D39E2D833ECD}">
      <dgm:prSet/>
      <dgm:spPr/>
      <dgm:t>
        <a:bodyPr/>
        <a:lstStyle/>
        <a:p>
          <a:endParaRPr lang="en-US" sz="1100"/>
        </a:p>
      </dgm:t>
    </dgm:pt>
    <dgm:pt modelId="{1F7C323D-83AD-4E6D-8EDA-A93909C815A1}" type="parTrans" cxnId="{678FEF1E-B0A2-4F37-B1B9-D39E2D833ECD}">
      <dgm:prSet/>
      <dgm:spPr/>
      <dgm:t>
        <a:bodyPr/>
        <a:lstStyle/>
        <a:p>
          <a:endParaRPr lang="en-US" sz="1100"/>
        </a:p>
      </dgm:t>
    </dgm:pt>
    <dgm:pt modelId="{F83DD138-304C-4E47-B5AD-5DD4339FD2B2}">
      <dgm:prSet custT="1"/>
      <dgm:spPr/>
      <dgm:t>
        <a:bodyPr/>
        <a:lstStyle/>
        <a:p>
          <a:pPr>
            <a:defRPr b="1"/>
          </a:pPr>
          <a:r>
            <a:rPr lang="en-GB" sz="1100"/>
            <a:t>November 2021</a:t>
          </a:r>
        </a:p>
      </dgm:t>
    </dgm:pt>
    <dgm:pt modelId="{417C0D47-E41A-40F3-843D-20CF2AE7F381}" type="parTrans" cxnId="{B6DC1D96-2B0E-4202-BD7C-CBFBE6102514}">
      <dgm:prSet/>
      <dgm:spPr/>
      <dgm:t>
        <a:bodyPr/>
        <a:lstStyle/>
        <a:p>
          <a:endParaRPr lang="en-GB" sz="1100"/>
        </a:p>
      </dgm:t>
    </dgm:pt>
    <dgm:pt modelId="{9ABD8821-9F85-48F9-9426-60C8E5A308C5}" type="sibTrans" cxnId="{B6DC1D96-2B0E-4202-BD7C-CBFBE6102514}">
      <dgm:prSet/>
      <dgm:spPr/>
      <dgm:t>
        <a:bodyPr/>
        <a:lstStyle/>
        <a:p>
          <a:endParaRPr lang="en-GB" sz="1100"/>
        </a:p>
      </dgm:t>
    </dgm:pt>
    <dgm:pt modelId="{3A449F0A-8372-43BF-8CB8-854CFD5D3FFA}">
      <dgm:prSet custT="1"/>
      <dgm:spPr/>
      <dgm:t>
        <a:bodyPr/>
        <a:lstStyle/>
        <a:p>
          <a:r>
            <a:rPr lang="en-GB" sz="1050" dirty="0"/>
            <a:t>Specialist storage</a:t>
          </a:r>
        </a:p>
        <a:p>
          <a:r>
            <a:rPr lang="en-GB" sz="1050" dirty="0"/>
            <a:t>Recruitment and redeployment</a:t>
          </a:r>
        </a:p>
      </dgm:t>
    </dgm:pt>
    <dgm:pt modelId="{075BE321-002D-454C-B153-DDF10C00CF79}" type="parTrans" cxnId="{5A78DE48-7D2C-464B-BFA1-812CFF99F155}">
      <dgm:prSet/>
      <dgm:spPr/>
      <dgm:t>
        <a:bodyPr/>
        <a:lstStyle/>
        <a:p>
          <a:endParaRPr lang="en-GB" sz="1100"/>
        </a:p>
      </dgm:t>
    </dgm:pt>
    <dgm:pt modelId="{82CDB7FD-BC1D-41EC-B175-68D38E356CCE}" type="sibTrans" cxnId="{5A78DE48-7D2C-464B-BFA1-812CFF99F155}">
      <dgm:prSet/>
      <dgm:spPr/>
      <dgm:t>
        <a:bodyPr/>
        <a:lstStyle/>
        <a:p>
          <a:endParaRPr lang="en-GB" sz="1100"/>
        </a:p>
      </dgm:t>
    </dgm:pt>
    <dgm:pt modelId="{E2F5A88F-7BE7-4943-B751-1A6C93754FA2}">
      <dgm:prSet custT="1"/>
      <dgm:spPr/>
      <dgm:t>
        <a:bodyPr/>
        <a:lstStyle/>
        <a:p>
          <a:pPr>
            <a:defRPr b="1"/>
          </a:pPr>
          <a:r>
            <a:rPr lang="en-GB" sz="1100"/>
            <a:t>December 2021</a:t>
          </a:r>
        </a:p>
      </dgm:t>
    </dgm:pt>
    <dgm:pt modelId="{1EF0895F-8B64-46EC-A6B6-22A7295CC3D2}" type="parTrans" cxnId="{F9959E9E-302B-405E-A3C0-21C078E59730}">
      <dgm:prSet/>
      <dgm:spPr/>
      <dgm:t>
        <a:bodyPr/>
        <a:lstStyle/>
        <a:p>
          <a:endParaRPr lang="en-GB" sz="1100"/>
        </a:p>
      </dgm:t>
    </dgm:pt>
    <dgm:pt modelId="{ADDCDF90-D5F4-47BB-AD78-88C6052542A9}" type="sibTrans" cxnId="{F9959E9E-302B-405E-A3C0-21C078E59730}">
      <dgm:prSet/>
      <dgm:spPr/>
      <dgm:t>
        <a:bodyPr/>
        <a:lstStyle/>
        <a:p>
          <a:endParaRPr lang="en-GB" sz="1100"/>
        </a:p>
      </dgm:t>
    </dgm:pt>
    <dgm:pt modelId="{7D747BBC-455A-46F9-88EB-5971B3301AB1}">
      <dgm:prSet custT="1"/>
      <dgm:spPr/>
      <dgm:t>
        <a:bodyPr/>
        <a:lstStyle/>
        <a:p>
          <a:r>
            <a:rPr lang="en-GB" sz="1050" dirty="0"/>
            <a:t>Website interface build</a:t>
          </a:r>
        </a:p>
        <a:p>
          <a:r>
            <a:rPr lang="en-GB" sz="1050" dirty="0"/>
            <a:t>Mobilisation planning</a:t>
          </a:r>
        </a:p>
        <a:p>
          <a:r>
            <a:rPr lang="en-GB" sz="1050" dirty="0">
              <a:solidFill>
                <a:schemeClr val="tx1"/>
              </a:solidFill>
            </a:rPr>
            <a:t>Staffing</a:t>
          </a:r>
        </a:p>
        <a:p>
          <a:r>
            <a:rPr lang="en-GB" sz="1050" dirty="0">
              <a:solidFill>
                <a:schemeClr val="tx1"/>
              </a:solidFill>
            </a:rPr>
            <a:t>Document migration</a:t>
          </a:r>
        </a:p>
        <a:p>
          <a:r>
            <a:rPr lang="en-GB" sz="1050" dirty="0">
              <a:solidFill>
                <a:schemeClr val="tx1"/>
              </a:solidFill>
            </a:rPr>
            <a:t>Power Bi</a:t>
          </a:r>
        </a:p>
        <a:p>
          <a:r>
            <a:rPr lang="en-GB" sz="1050" dirty="0"/>
            <a:t>Fleet vehicle parking</a:t>
          </a:r>
        </a:p>
        <a:p>
          <a:r>
            <a:rPr lang="en-GB" sz="1050" dirty="0"/>
            <a:t>Establish safety advisory group</a:t>
          </a:r>
        </a:p>
      </dgm:t>
    </dgm:pt>
    <dgm:pt modelId="{990EF197-6194-4152-B568-AEC55004B784}" type="parTrans" cxnId="{65BDD1FE-556C-49E0-8C6A-02895D252F6E}">
      <dgm:prSet/>
      <dgm:spPr/>
      <dgm:t>
        <a:bodyPr/>
        <a:lstStyle/>
        <a:p>
          <a:endParaRPr lang="en-GB" sz="1100"/>
        </a:p>
      </dgm:t>
    </dgm:pt>
    <dgm:pt modelId="{57687586-E856-4BC1-9CEF-FE93DED96CA9}" type="sibTrans" cxnId="{65BDD1FE-556C-49E0-8C6A-02895D252F6E}">
      <dgm:prSet/>
      <dgm:spPr/>
      <dgm:t>
        <a:bodyPr/>
        <a:lstStyle/>
        <a:p>
          <a:endParaRPr lang="en-GB" sz="1100"/>
        </a:p>
      </dgm:t>
    </dgm:pt>
    <dgm:pt modelId="{FBBC0E35-C419-4047-8B99-42E764B20110}">
      <dgm:prSet custT="1"/>
      <dgm:spPr/>
      <dgm:t>
        <a:bodyPr/>
        <a:lstStyle/>
        <a:p>
          <a:pPr>
            <a:defRPr b="1"/>
          </a:pPr>
          <a:r>
            <a:rPr lang="en-GB" sz="1100" dirty="0"/>
            <a:t>January 2022</a:t>
          </a:r>
        </a:p>
      </dgm:t>
    </dgm:pt>
    <dgm:pt modelId="{745F62DF-2ECC-406E-A5AC-A9A1B41308C1}" type="parTrans" cxnId="{CB57653F-8A34-437E-B814-FBEB8E8149B3}">
      <dgm:prSet/>
      <dgm:spPr/>
      <dgm:t>
        <a:bodyPr/>
        <a:lstStyle/>
        <a:p>
          <a:endParaRPr lang="en-GB" sz="1100"/>
        </a:p>
      </dgm:t>
    </dgm:pt>
    <dgm:pt modelId="{7A53D723-F883-4BCC-AAE5-5DD6D44D4165}" type="sibTrans" cxnId="{CB57653F-8A34-437E-B814-FBEB8E8149B3}">
      <dgm:prSet/>
      <dgm:spPr/>
      <dgm:t>
        <a:bodyPr/>
        <a:lstStyle/>
        <a:p>
          <a:endParaRPr lang="en-GB" sz="1100"/>
        </a:p>
      </dgm:t>
    </dgm:pt>
    <dgm:pt modelId="{053EDC94-E827-4DBD-9480-8260611FD1E5}">
      <dgm:prSet custT="1"/>
      <dgm:spPr/>
      <dgm:t>
        <a:bodyPr/>
        <a:lstStyle/>
        <a:p>
          <a:pPr>
            <a:defRPr b="1"/>
          </a:pPr>
          <a:r>
            <a:rPr lang="en-GB" sz="1100" dirty="0"/>
            <a:t>February 2022</a:t>
          </a:r>
        </a:p>
      </dgm:t>
    </dgm:pt>
    <dgm:pt modelId="{8447CD0B-5ADE-4C1B-AD61-D59AF4071073}" type="parTrans" cxnId="{5D2EBB2F-7FAE-431A-A3B3-71C44C34082C}">
      <dgm:prSet/>
      <dgm:spPr/>
      <dgm:t>
        <a:bodyPr/>
        <a:lstStyle/>
        <a:p>
          <a:endParaRPr lang="en-GB" sz="1100"/>
        </a:p>
      </dgm:t>
    </dgm:pt>
    <dgm:pt modelId="{2174C168-FE2E-4E31-9F5E-B82A10686F79}" type="sibTrans" cxnId="{5D2EBB2F-7FAE-431A-A3B3-71C44C34082C}">
      <dgm:prSet/>
      <dgm:spPr/>
      <dgm:t>
        <a:bodyPr/>
        <a:lstStyle/>
        <a:p>
          <a:endParaRPr lang="en-GB" sz="1100"/>
        </a:p>
      </dgm:t>
    </dgm:pt>
    <dgm:pt modelId="{0C632808-062A-49D6-8B40-DD8A751EEB59}">
      <dgm:prSet custT="1"/>
      <dgm:spPr/>
      <dgm:t>
        <a:bodyPr/>
        <a:lstStyle/>
        <a:p>
          <a:r>
            <a:rPr lang="en-GB" sz="1050" dirty="0"/>
            <a:t>Go-live comms</a:t>
          </a:r>
        </a:p>
        <a:p>
          <a:r>
            <a:rPr lang="en-GB" sz="1050" dirty="0"/>
            <a:t>Suppliers set up</a:t>
          </a:r>
        </a:p>
        <a:p>
          <a:r>
            <a:rPr lang="en-GB" sz="1050" dirty="0"/>
            <a:t>Third party contracts</a:t>
          </a:r>
        </a:p>
        <a:p>
          <a:r>
            <a:rPr lang="en-GB" sz="1050" dirty="0"/>
            <a:t>New IT equipment</a:t>
          </a:r>
        </a:p>
      </dgm:t>
    </dgm:pt>
    <dgm:pt modelId="{37E3053E-F3CF-4358-81F2-26C844E53CEC}" type="parTrans" cxnId="{489E475D-A7A5-40EA-A815-54A0166E46B4}">
      <dgm:prSet/>
      <dgm:spPr/>
      <dgm:t>
        <a:bodyPr/>
        <a:lstStyle/>
        <a:p>
          <a:endParaRPr lang="en-GB" sz="1100"/>
        </a:p>
      </dgm:t>
    </dgm:pt>
    <dgm:pt modelId="{8E0BC8D1-DE82-4097-B21E-F48D9C92976A}" type="sibTrans" cxnId="{489E475D-A7A5-40EA-A815-54A0166E46B4}">
      <dgm:prSet/>
      <dgm:spPr/>
      <dgm:t>
        <a:bodyPr/>
        <a:lstStyle/>
        <a:p>
          <a:endParaRPr lang="en-GB" sz="1100"/>
        </a:p>
      </dgm:t>
    </dgm:pt>
    <dgm:pt modelId="{F8EAA500-B6DC-4A6E-B1AA-98AAE01FE97E}">
      <dgm:prSet custT="1"/>
      <dgm:spPr/>
      <dgm:t>
        <a:bodyPr/>
        <a:lstStyle/>
        <a:p>
          <a:r>
            <a:rPr lang="en-GB" sz="1050" dirty="0"/>
            <a:t>Mobilisation start</a:t>
          </a:r>
        </a:p>
        <a:p>
          <a:r>
            <a:rPr lang="en-GB" sz="1050" dirty="0"/>
            <a:t>Skills audit</a:t>
          </a:r>
        </a:p>
        <a:p>
          <a:r>
            <a:rPr lang="en-GB" sz="1050" dirty="0"/>
            <a:t>Accounts receivable mapping</a:t>
          </a:r>
        </a:p>
        <a:p>
          <a:r>
            <a:rPr lang="en-GB" sz="1050" dirty="0" err="1"/>
            <a:t>Netcall</a:t>
          </a:r>
          <a:r>
            <a:rPr lang="en-GB" sz="1050" dirty="0"/>
            <a:t> buil</a:t>
          </a:r>
          <a:r>
            <a:rPr lang="en-GB" sz="1050" dirty="0">
              <a:solidFill>
                <a:schemeClr val="tx1"/>
              </a:solidFill>
            </a:rPr>
            <a:t>d</a:t>
          </a:r>
        </a:p>
        <a:p>
          <a:r>
            <a:rPr lang="en-GB" sz="1050" dirty="0">
              <a:solidFill>
                <a:schemeClr val="tx1"/>
              </a:solidFill>
            </a:rPr>
            <a:t>Redundancies (if any)</a:t>
          </a:r>
        </a:p>
      </dgm:t>
    </dgm:pt>
    <dgm:pt modelId="{BC8487AF-DDD7-4AA8-AB63-B4CF8B212489}" type="parTrans" cxnId="{C5D9E749-C039-4501-A682-BFE557795240}">
      <dgm:prSet/>
      <dgm:spPr/>
      <dgm:t>
        <a:bodyPr/>
        <a:lstStyle/>
        <a:p>
          <a:endParaRPr lang="en-GB" sz="1100"/>
        </a:p>
      </dgm:t>
    </dgm:pt>
    <dgm:pt modelId="{3153AAFB-3F58-4FF6-BE6E-E7EEA6E07803}" type="sibTrans" cxnId="{C5D9E749-C039-4501-A682-BFE557795240}">
      <dgm:prSet/>
      <dgm:spPr/>
      <dgm:t>
        <a:bodyPr/>
        <a:lstStyle/>
        <a:p>
          <a:endParaRPr lang="en-GB" sz="1100"/>
        </a:p>
      </dgm:t>
    </dgm:pt>
    <dgm:pt modelId="{BEC22A5E-6087-4195-AC22-A83F410C4100}">
      <dgm:prSet custT="1"/>
      <dgm:spPr/>
      <dgm:t>
        <a:bodyPr/>
        <a:lstStyle/>
        <a:p>
          <a:pPr>
            <a:defRPr b="1"/>
          </a:pPr>
          <a:r>
            <a:rPr lang="en-GB" sz="1100" dirty="0"/>
            <a:t>March 2022</a:t>
          </a:r>
        </a:p>
      </dgm:t>
    </dgm:pt>
    <dgm:pt modelId="{FEC5E664-6373-40A6-A0F9-56DD7BF226E5}" type="parTrans" cxnId="{435BB2BA-D184-490D-99FA-DDF1B68D47E4}">
      <dgm:prSet/>
      <dgm:spPr/>
      <dgm:t>
        <a:bodyPr/>
        <a:lstStyle/>
        <a:p>
          <a:endParaRPr lang="en-GB" sz="1100"/>
        </a:p>
      </dgm:t>
    </dgm:pt>
    <dgm:pt modelId="{AE314A6A-DE94-4080-99E6-D57BCD076013}" type="sibTrans" cxnId="{435BB2BA-D184-490D-99FA-DDF1B68D47E4}">
      <dgm:prSet/>
      <dgm:spPr/>
      <dgm:t>
        <a:bodyPr/>
        <a:lstStyle/>
        <a:p>
          <a:endParaRPr lang="en-GB" sz="1100"/>
        </a:p>
      </dgm:t>
    </dgm:pt>
    <dgm:pt modelId="{0411AC83-83EC-4BC7-9044-F05201701DF3}">
      <dgm:prSet custT="1"/>
      <dgm:spPr/>
      <dgm:t>
        <a:bodyPr/>
        <a:lstStyle/>
        <a:p>
          <a:r>
            <a:rPr lang="en-GB" sz="1050" dirty="0"/>
            <a:t>Acceptance into Service</a:t>
          </a:r>
        </a:p>
        <a:p>
          <a:r>
            <a:rPr lang="en-GB" sz="1050" dirty="0"/>
            <a:t>Run down to Go-live</a:t>
          </a:r>
        </a:p>
        <a:p>
          <a:r>
            <a:rPr lang="en-GB" sz="1050" dirty="0"/>
            <a:t>Service launch</a:t>
          </a:r>
        </a:p>
        <a:p>
          <a:r>
            <a:rPr lang="en-GB" sz="1050" dirty="0"/>
            <a:t>Training plan</a:t>
          </a:r>
        </a:p>
        <a:p>
          <a:r>
            <a:rPr lang="en-GB" sz="1050" dirty="0">
              <a:solidFill>
                <a:schemeClr val="tx1"/>
              </a:solidFill>
            </a:rPr>
            <a:t>Tablets</a:t>
          </a:r>
        </a:p>
      </dgm:t>
    </dgm:pt>
    <dgm:pt modelId="{82631E84-083F-4264-899D-1BCDB465482F}" type="parTrans" cxnId="{C33DEB93-B04F-46CD-81DB-9EDA9EDB0510}">
      <dgm:prSet/>
      <dgm:spPr/>
      <dgm:t>
        <a:bodyPr/>
        <a:lstStyle/>
        <a:p>
          <a:endParaRPr lang="en-GB" sz="1100"/>
        </a:p>
      </dgm:t>
    </dgm:pt>
    <dgm:pt modelId="{EA3D5D39-850D-45B8-A935-D1E77B546686}" type="sibTrans" cxnId="{C33DEB93-B04F-46CD-81DB-9EDA9EDB0510}">
      <dgm:prSet/>
      <dgm:spPr/>
      <dgm:t>
        <a:bodyPr/>
        <a:lstStyle/>
        <a:p>
          <a:endParaRPr lang="en-GB" sz="1100"/>
        </a:p>
      </dgm:t>
    </dgm:pt>
    <dgm:pt modelId="{3A1D092C-D11A-4F9D-9138-6093FEAEF4D3}">
      <dgm:prSet custT="1"/>
      <dgm:spPr/>
      <dgm:t>
        <a:bodyPr/>
        <a:lstStyle/>
        <a:p>
          <a:pPr>
            <a:defRPr b="1"/>
          </a:pPr>
          <a:r>
            <a:rPr lang="en-US" sz="1100"/>
            <a:t>June 2021</a:t>
          </a:r>
        </a:p>
      </dgm:t>
    </dgm:pt>
    <dgm:pt modelId="{990B2161-D078-4ED1-B9F3-F1A5906E85D2}" type="parTrans" cxnId="{5AE0347C-A9E5-4D64-9FB0-6499FA58BF68}">
      <dgm:prSet/>
      <dgm:spPr/>
      <dgm:t>
        <a:bodyPr/>
        <a:lstStyle/>
        <a:p>
          <a:endParaRPr lang="en-GB" sz="1100"/>
        </a:p>
      </dgm:t>
    </dgm:pt>
    <dgm:pt modelId="{4E267F31-8BD9-487D-B417-AF5C6849B944}" type="sibTrans" cxnId="{5AE0347C-A9E5-4D64-9FB0-6499FA58BF68}">
      <dgm:prSet/>
      <dgm:spPr/>
      <dgm:t>
        <a:bodyPr/>
        <a:lstStyle/>
        <a:p>
          <a:endParaRPr lang="en-GB" sz="1100"/>
        </a:p>
      </dgm:t>
    </dgm:pt>
    <dgm:pt modelId="{CACD0211-B546-43EA-90D4-F179ED940EF3}">
      <dgm:prSet custT="1"/>
      <dgm:spPr/>
      <dgm:t>
        <a:bodyPr/>
        <a:lstStyle/>
        <a:p>
          <a:r>
            <a:rPr lang="en-US" sz="1050" dirty="0"/>
            <a:t>Bilateral Exit Plan</a:t>
          </a:r>
        </a:p>
        <a:p>
          <a:r>
            <a:rPr lang="en-US" sz="1050" b="0" dirty="0"/>
            <a:t>Draft Design Pack</a:t>
          </a:r>
        </a:p>
        <a:p>
          <a:r>
            <a:rPr lang="en-US" sz="1050" b="0" dirty="0"/>
            <a:t>IMT Survey</a:t>
          </a:r>
        </a:p>
        <a:p>
          <a:r>
            <a:rPr lang="en-US" sz="1050" b="0" dirty="0"/>
            <a:t>Civica engagement</a:t>
          </a:r>
        </a:p>
        <a:p>
          <a:r>
            <a:rPr lang="en-US" sz="1050" b="0" dirty="0"/>
            <a:t>Staff comms</a:t>
          </a:r>
        </a:p>
        <a:p>
          <a:r>
            <a:rPr lang="en-US" sz="1050" b="0" dirty="0"/>
            <a:t>Data analysis and activity tracking</a:t>
          </a:r>
        </a:p>
      </dgm:t>
    </dgm:pt>
    <dgm:pt modelId="{98D5CDEA-FACA-41CC-907B-6EAF3D50EDC8}" type="parTrans" cxnId="{8227F1A5-B956-4986-80CC-6CB086B8519F}">
      <dgm:prSet/>
      <dgm:spPr/>
      <dgm:t>
        <a:bodyPr/>
        <a:lstStyle/>
        <a:p>
          <a:endParaRPr lang="en-GB" sz="1100"/>
        </a:p>
      </dgm:t>
    </dgm:pt>
    <dgm:pt modelId="{D9DD3BEB-3EE9-4B94-9244-5FBB4FB712C0}" type="sibTrans" cxnId="{8227F1A5-B956-4986-80CC-6CB086B8519F}">
      <dgm:prSet/>
      <dgm:spPr/>
      <dgm:t>
        <a:bodyPr/>
        <a:lstStyle/>
        <a:p>
          <a:endParaRPr lang="en-GB" sz="1100"/>
        </a:p>
      </dgm:t>
    </dgm:pt>
    <dgm:pt modelId="{AE20B251-8A46-4FD3-A9E2-A199B41DDA9B}">
      <dgm:prSet custT="1"/>
      <dgm:spPr/>
      <dgm:t>
        <a:bodyPr/>
        <a:lstStyle/>
        <a:p>
          <a:pPr>
            <a:defRPr b="1"/>
          </a:pPr>
          <a:r>
            <a:rPr lang="en-US" sz="1100"/>
            <a:t>September 2021</a:t>
          </a:r>
        </a:p>
      </dgm:t>
    </dgm:pt>
    <dgm:pt modelId="{028E48BD-CB57-4CA7-AEAE-EC0AC5C65128}" type="parTrans" cxnId="{BF36CF99-9721-46F1-BEFB-6D9DDDEFDF00}">
      <dgm:prSet/>
      <dgm:spPr/>
      <dgm:t>
        <a:bodyPr/>
        <a:lstStyle/>
        <a:p>
          <a:endParaRPr lang="en-GB" sz="1100"/>
        </a:p>
      </dgm:t>
    </dgm:pt>
    <dgm:pt modelId="{FC407170-81C1-479A-B321-F5FAEF5C0E45}" type="sibTrans" cxnId="{BF36CF99-9721-46F1-BEFB-6D9DDDEFDF00}">
      <dgm:prSet/>
      <dgm:spPr/>
      <dgm:t>
        <a:bodyPr/>
        <a:lstStyle/>
        <a:p>
          <a:endParaRPr lang="en-GB" sz="1100"/>
        </a:p>
      </dgm:t>
    </dgm:pt>
    <dgm:pt modelId="{4344AAFF-07C2-4813-9CB0-C14E163C4929}">
      <dgm:prSet custT="1"/>
      <dgm:spPr/>
      <dgm:t>
        <a:bodyPr/>
        <a:lstStyle/>
        <a:p>
          <a:r>
            <a:rPr lang="en-GB" sz="1050" dirty="0"/>
            <a:t>Training and induction plan development</a:t>
          </a:r>
        </a:p>
        <a:p>
          <a:r>
            <a:rPr lang="en-GB" sz="1050" dirty="0"/>
            <a:t>Design implementation</a:t>
          </a:r>
        </a:p>
        <a:p>
          <a:r>
            <a:rPr lang="en-GB" sz="1050" dirty="0">
              <a:solidFill>
                <a:schemeClr val="tx1"/>
              </a:solidFill>
            </a:rPr>
            <a:t>D365 development</a:t>
          </a:r>
        </a:p>
        <a:p>
          <a:r>
            <a:rPr lang="en-GB" sz="1050" dirty="0"/>
            <a:t>Budget setting</a:t>
          </a:r>
        </a:p>
        <a:p>
          <a:r>
            <a:rPr lang="en-GB" sz="1050" dirty="0" err="1"/>
            <a:t>HoS</a:t>
          </a:r>
          <a:r>
            <a:rPr lang="en-GB" sz="1050" dirty="0"/>
            <a:t> onboarding</a:t>
          </a:r>
        </a:p>
        <a:p>
          <a:r>
            <a:rPr lang="en-GB" sz="1050" dirty="0">
              <a:solidFill>
                <a:schemeClr val="tx1"/>
              </a:solidFill>
            </a:rPr>
            <a:t>Staff location planning </a:t>
          </a:r>
        </a:p>
      </dgm:t>
    </dgm:pt>
    <dgm:pt modelId="{B93C99FA-4855-40BF-887F-56D938A4BB6D}" type="parTrans" cxnId="{1C9BA6DD-DEDF-4AA7-BCA2-D6D7905C7A5F}">
      <dgm:prSet/>
      <dgm:spPr/>
      <dgm:t>
        <a:bodyPr/>
        <a:lstStyle/>
        <a:p>
          <a:endParaRPr lang="en-GB" sz="1100"/>
        </a:p>
      </dgm:t>
    </dgm:pt>
    <dgm:pt modelId="{BF865A39-2098-4E80-81F6-7D74F0F9F87C}" type="sibTrans" cxnId="{1C9BA6DD-DEDF-4AA7-BCA2-D6D7905C7A5F}">
      <dgm:prSet/>
      <dgm:spPr/>
      <dgm:t>
        <a:bodyPr/>
        <a:lstStyle/>
        <a:p>
          <a:endParaRPr lang="en-GB" sz="1100"/>
        </a:p>
      </dgm:t>
    </dgm:pt>
    <dgm:pt modelId="{101277CA-8ECB-4ED8-A845-9429833A44FA}">
      <dgm:prSet custT="1"/>
      <dgm:spPr/>
      <dgm:t>
        <a:bodyPr/>
        <a:lstStyle/>
        <a:p>
          <a:pPr>
            <a:defRPr b="1"/>
          </a:pPr>
          <a:r>
            <a:rPr lang="en-GB" sz="1100" dirty="0"/>
            <a:t>April 2022</a:t>
          </a:r>
        </a:p>
      </dgm:t>
    </dgm:pt>
    <dgm:pt modelId="{59F4A448-DAF2-436E-BFCC-8F757AA78576}" type="parTrans" cxnId="{E95F0B33-3710-4C8A-A58F-6A70658FF612}">
      <dgm:prSet/>
      <dgm:spPr/>
      <dgm:t>
        <a:bodyPr/>
        <a:lstStyle/>
        <a:p>
          <a:endParaRPr lang="en-GB" sz="1100"/>
        </a:p>
      </dgm:t>
    </dgm:pt>
    <dgm:pt modelId="{839B84D3-C8DC-44D1-B09D-9908CF91927D}" type="sibTrans" cxnId="{E95F0B33-3710-4C8A-A58F-6A70658FF612}">
      <dgm:prSet/>
      <dgm:spPr/>
      <dgm:t>
        <a:bodyPr/>
        <a:lstStyle/>
        <a:p>
          <a:endParaRPr lang="en-GB" sz="1100"/>
        </a:p>
      </dgm:t>
    </dgm:pt>
    <dgm:pt modelId="{B294D9F6-9848-4F61-AF76-FA2DAD47FAEB}">
      <dgm:prSet custT="1"/>
      <dgm:spPr/>
      <dgm:t>
        <a:bodyPr/>
        <a:lstStyle/>
        <a:p>
          <a:r>
            <a:rPr lang="en-GB" sz="1050" dirty="0"/>
            <a:t>Post go-live support</a:t>
          </a:r>
        </a:p>
        <a:p>
          <a:r>
            <a:rPr lang="en-GB" sz="1050" dirty="0"/>
            <a:t>Benefits realisation</a:t>
          </a:r>
        </a:p>
        <a:p>
          <a:r>
            <a:rPr lang="en-GB" sz="1050" dirty="0"/>
            <a:t>Phase 1 closure</a:t>
          </a:r>
        </a:p>
        <a:p>
          <a:r>
            <a:rPr lang="en-GB" sz="1050" dirty="0"/>
            <a:t>Phase 2 initiation</a:t>
          </a:r>
        </a:p>
      </dgm:t>
    </dgm:pt>
    <dgm:pt modelId="{46C714E9-DB5A-475D-AA5E-71748C023F18}" type="parTrans" cxnId="{CC23E19F-7DC5-43F2-8848-1711CB1B4D84}">
      <dgm:prSet/>
      <dgm:spPr/>
      <dgm:t>
        <a:bodyPr/>
        <a:lstStyle/>
        <a:p>
          <a:endParaRPr lang="en-GB" sz="1100"/>
        </a:p>
      </dgm:t>
    </dgm:pt>
    <dgm:pt modelId="{86B80466-29A7-4602-9596-DE574C529291}" type="sibTrans" cxnId="{CC23E19F-7DC5-43F2-8848-1711CB1B4D84}">
      <dgm:prSet/>
      <dgm:spPr/>
      <dgm:t>
        <a:bodyPr/>
        <a:lstStyle/>
        <a:p>
          <a:endParaRPr lang="en-GB" sz="1100"/>
        </a:p>
      </dgm:t>
    </dgm:pt>
    <dgm:pt modelId="{896D4900-B17E-4BF3-9E8C-493D1DF4F247}" type="pres">
      <dgm:prSet presAssocID="{4BDBD397-0AE1-4685-854C-6132C0EBE839}" presName="root" presStyleCnt="0">
        <dgm:presLayoutVars>
          <dgm:chMax/>
          <dgm:chPref/>
          <dgm:animLvl val="lvl"/>
        </dgm:presLayoutVars>
      </dgm:prSet>
      <dgm:spPr/>
    </dgm:pt>
    <dgm:pt modelId="{A03966E3-88E7-4AD4-8C49-94A00D09A7B6}" type="pres">
      <dgm:prSet presAssocID="{4BDBD397-0AE1-4685-854C-6132C0EBE839}" presName="divider" presStyleLbl="fgAcc1" presStyleIdx="0" presStyleCnt="1"/>
      <dgm:spPr/>
    </dgm:pt>
    <dgm:pt modelId="{8A00FC45-7E9A-4A3A-A66D-C3A1F64FF588}" type="pres">
      <dgm:prSet presAssocID="{4BDBD397-0AE1-4685-854C-6132C0EBE839}" presName="nodes" presStyleCnt="0">
        <dgm:presLayoutVars>
          <dgm:chMax/>
          <dgm:chPref/>
          <dgm:animLvl val="lvl"/>
        </dgm:presLayoutVars>
      </dgm:prSet>
      <dgm:spPr/>
    </dgm:pt>
    <dgm:pt modelId="{0B8D3353-EF0E-4AD2-BF97-9A83A1006898}" type="pres">
      <dgm:prSet presAssocID="{3A1D092C-D11A-4F9D-9138-6093FEAEF4D3}" presName="composite" presStyleCnt="0"/>
      <dgm:spPr/>
    </dgm:pt>
    <dgm:pt modelId="{838C0D29-4DBF-4865-B850-C3628393CC05}" type="pres">
      <dgm:prSet presAssocID="{3A1D092C-D11A-4F9D-9138-6093FEAEF4D3}" presName="L1TextContainer" presStyleLbl="alignNode1" presStyleIdx="0" presStyleCnt="11">
        <dgm:presLayoutVars>
          <dgm:chMax val="1"/>
          <dgm:chPref val="1"/>
          <dgm:bulletEnabled val="1"/>
        </dgm:presLayoutVars>
      </dgm:prSet>
      <dgm:spPr/>
    </dgm:pt>
    <dgm:pt modelId="{D7B84988-DCC5-42B5-ABA4-DF604E0AD47D}" type="pres">
      <dgm:prSet presAssocID="{3A1D092C-D11A-4F9D-9138-6093FEAEF4D3}" presName="L2TextContainerWrapper" presStyleCnt="0">
        <dgm:presLayoutVars>
          <dgm:bulletEnabled val="1"/>
        </dgm:presLayoutVars>
      </dgm:prSet>
      <dgm:spPr/>
    </dgm:pt>
    <dgm:pt modelId="{C2934D0B-851E-4F7A-B486-7F031ADB679A}" type="pres">
      <dgm:prSet presAssocID="{3A1D092C-D11A-4F9D-9138-6093FEAEF4D3}" presName="L2TextContainer" presStyleLbl="bgAccFollowNode1" presStyleIdx="0" presStyleCnt="11"/>
      <dgm:spPr/>
    </dgm:pt>
    <dgm:pt modelId="{BB7B265E-3146-4979-8452-3A4B6ED7A501}" type="pres">
      <dgm:prSet presAssocID="{3A1D092C-D11A-4F9D-9138-6093FEAEF4D3}" presName="FlexibleEmptyPlaceHolder" presStyleCnt="0"/>
      <dgm:spPr/>
    </dgm:pt>
    <dgm:pt modelId="{687A5064-60BC-47AF-9CB3-E13A4E230665}" type="pres">
      <dgm:prSet presAssocID="{3A1D092C-D11A-4F9D-9138-6093FEAEF4D3}" presName="ConnectLine" presStyleLbl="sibTrans1D1" presStyleIdx="0" presStyleCnt="11"/>
      <dgm:spPr/>
    </dgm:pt>
    <dgm:pt modelId="{4CAEA3E2-3538-46F3-9190-CB73C3651144}" type="pres">
      <dgm:prSet presAssocID="{3A1D092C-D11A-4F9D-9138-6093FEAEF4D3}" presName="ConnectorPoint" presStyleLbl="node1" presStyleIdx="0" presStyleCnt="11"/>
      <dgm:spPr>
        <a:solidFill>
          <a:schemeClr val="accent4">
            <a:hueOff val="0"/>
            <a:satOff val="0"/>
            <a:lumOff val="0"/>
            <a:alphaOff val="0"/>
          </a:schemeClr>
        </a:solidFill>
        <a:ln w="6350" cap="flat" cmpd="sng" algn="ctr">
          <a:solidFill>
            <a:schemeClr val="lt1">
              <a:hueOff val="0"/>
              <a:satOff val="0"/>
              <a:lumOff val="0"/>
              <a:alphaOff val="0"/>
            </a:schemeClr>
          </a:solidFill>
          <a:prstDash val="solid"/>
        </a:ln>
        <a:effectLst/>
      </dgm:spPr>
    </dgm:pt>
    <dgm:pt modelId="{3D2C5C4E-D25D-4C9A-A263-3C93276B996D}" type="pres">
      <dgm:prSet presAssocID="{3A1D092C-D11A-4F9D-9138-6093FEAEF4D3}" presName="EmptyPlaceHolder" presStyleCnt="0"/>
      <dgm:spPr/>
    </dgm:pt>
    <dgm:pt modelId="{697EEC83-6E1A-481A-81C4-824B5415623B}" type="pres">
      <dgm:prSet presAssocID="{4E267F31-8BD9-487D-B417-AF5C6849B944}" presName="spaceBetweenRectangles" presStyleCnt="0"/>
      <dgm:spPr/>
    </dgm:pt>
    <dgm:pt modelId="{628F8EE0-F587-4FD8-BE10-89FF43917608}" type="pres">
      <dgm:prSet presAssocID="{6B944BF1-CB7A-4B5C-92D3-CDCFDA2CDF56}" presName="composite" presStyleCnt="0"/>
      <dgm:spPr/>
    </dgm:pt>
    <dgm:pt modelId="{837E23B2-0D9D-4C3F-A709-666EC9A521F4}" type="pres">
      <dgm:prSet presAssocID="{6B944BF1-CB7A-4B5C-92D3-CDCFDA2CDF56}" presName="L1TextContainer" presStyleLbl="alignNode1" presStyleIdx="1" presStyleCnt="11">
        <dgm:presLayoutVars>
          <dgm:chMax val="1"/>
          <dgm:chPref val="1"/>
          <dgm:bulletEnabled val="1"/>
        </dgm:presLayoutVars>
      </dgm:prSet>
      <dgm:spPr/>
    </dgm:pt>
    <dgm:pt modelId="{EAEE5609-1FD2-4873-80E3-6C01B771102B}" type="pres">
      <dgm:prSet presAssocID="{6B944BF1-CB7A-4B5C-92D3-CDCFDA2CDF56}" presName="L2TextContainerWrapper" presStyleCnt="0">
        <dgm:presLayoutVars>
          <dgm:bulletEnabled val="1"/>
        </dgm:presLayoutVars>
      </dgm:prSet>
      <dgm:spPr/>
    </dgm:pt>
    <dgm:pt modelId="{FEB5173F-C593-45ED-945A-7375CA61766A}" type="pres">
      <dgm:prSet presAssocID="{6B944BF1-CB7A-4B5C-92D3-CDCFDA2CDF56}" presName="L2TextContainer" presStyleLbl="bgAccFollowNode1" presStyleIdx="1" presStyleCnt="11"/>
      <dgm:spPr/>
    </dgm:pt>
    <dgm:pt modelId="{89947E71-5228-4843-966F-C7C57CDFD6FD}" type="pres">
      <dgm:prSet presAssocID="{6B944BF1-CB7A-4B5C-92D3-CDCFDA2CDF56}" presName="FlexibleEmptyPlaceHolder" presStyleCnt="0"/>
      <dgm:spPr/>
    </dgm:pt>
    <dgm:pt modelId="{25CE8FD0-1FBA-411A-AAEC-83FFC9920D04}" type="pres">
      <dgm:prSet presAssocID="{6B944BF1-CB7A-4B5C-92D3-CDCFDA2CDF56}" presName="ConnectLine" presStyleLbl="sibTrans1D1" presStyleIdx="1" presStyleCnt="11"/>
      <dgm:spPr/>
    </dgm:pt>
    <dgm:pt modelId="{85641938-2741-4F0C-A3CF-27289773311C}" type="pres">
      <dgm:prSet presAssocID="{6B944BF1-CB7A-4B5C-92D3-CDCFDA2CDF56}" presName="ConnectorPoint" presStyleLbl="node1" presStyleIdx="1" presStyleCnt="11"/>
      <dgm:spPr>
        <a:solidFill>
          <a:schemeClr val="accent4">
            <a:hueOff val="-446477"/>
            <a:satOff val="2690"/>
            <a:lumOff val="216"/>
            <a:alphaOff val="0"/>
          </a:schemeClr>
        </a:solidFill>
        <a:ln w="6350" cap="flat" cmpd="sng" algn="ctr">
          <a:solidFill>
            <a:schemeClr val="lt1">
              <a:hueOff val="0"/>
              <a:satOff val="0"/>
              <a:lumOff val="0"/>
              <a:alphaOff val="0"/>
            </a:schemeClr>
          </a:solidFill>
          <a:prstDash val="solid"/>
        </a:ln>
        <a:effectLst/>
      </dgm:spPr>
    </dgm:pt>
    <dgm:pt modelId="{6117E351-A7ED-4785-8F54-46B199970E87}" type="pres">
      <dgm:prSet presAssocID="{6B944BF1-CB7A-4B5C-92D3-CDCFDA2CDF56}" presName="EmptyPlaceHolder" presStyleCnt="0"/>
      <dgm:spPr/>
    </dgm:pt>
    <dgm:pt modelId="{64BB0620-BD24-4097-AF68-F824EF51BAF4}" type="pres">
      <dgm:prSet presAssocID="{5231CFFA-AE30-47E9-98FB-D5D1B0446020}" presName="spaceBetweenRectangles" presStyleCnt="0"/>
      <dgm:spPr/>
    </dgm:pt>
    <dgm:pt modelId="{EA39FC8F-15B2-4E73-B217-9399CA4AC632}" type="pres">
      <dgm:prSet presAssocID="{171E0FE1-08D6-4B11-B49D-39757A70DB5F}" presName="composite" presStyleCnt="0"/>
      <dgm:spPr/>
    </dgm:pt>
    <dgm:pt modelId="{DB7A9CED-97B7-4F4B-8657-EA071073DF8D}" type="pres">
      <dgm:prSet presAssocID="{171E0FE1-08D6-4B11-B49D-39757A70DB5F}" presName="L1TextContainer" presStyleLbl="alignNode1" presStyleIdx="2" presStyleCnt="11">
        <dgm:presLayoutVars>
          <dgm:chMax val="1"/>
          <dgm:chPref val="1"/>
          <dgm:bulletEnabled val="1"/>
        </dgm:presLayoutVars>
      </dgm:prSet>
      <dgm:spPr/>
    </dgm:pt>
    <dgm:pt modelId="{BE0BFC9E-F804-4EDC-B77A-227FCBEF7990}" type="pres">
      <dgm:prSet presAssocID="{171E0FE1-08D6-4B11-B49D-39757A70DB5F}" presName="L2TextContainerWrapper" presStyleCnt="0">
        <dgm:presLayoutVars>
          <dgm:bulletEnabled val="1"/>
        </dgm:presLayoutVars>
      </dgm:prSet>
      <dgm:spPr/>
    </dgm:pt>
    <dgm:pt modelId="{13008792-FF7D-48E5-A2D5-9671B23A4B16}" type="pres">
      <dgm:prSet presAssocID="{171E0FE1-08D6-4B11-B49D-39757A70DB5F}" presName="L2TextContainer" presStyleLbl="bgAccFollowNode1" presStyleIdx="2" presStyleCnt="11"/>
      <dgm:spPr/>
    </dgm:pt>
    <dgm:pt modelId="{A0FF7BA7-A97F-47E8-AF70-4042CAFD79AB}" type="pres">
      <dgm:prSet presAssocID="{171E0FE1-08D6-4B11-B49D-39757A70DB5F}" presName="FlexibleEmptyPlaceHolder" presStyleCnt="0"/>
      <dgm:spPr/>
    </dgm:pt>
    <dgm:pt modelId="{F8E3537D-39D0-4CDE-8511-B98C057FB364}" type="pres">
      <dgm:prSet presAssocID="{171E0FE1-08D6-4B11-B49D-39757A70DB5F}" presName="ConnectLine" presStyleLbl="sibTrans1D1" presStyleIdx="2" presStyleCnt="11"/>
      <dgm:spPr/>
    </dgm:pt>
    <dgm:pt modelId="{8CE45A46-1B85-4C0D-969D-435B06598942}" type="pres">
      <dgm:prSet presAssocID="{171E0FE1-08D6-4B11-B49D-39757A70DB5F}" presName="ConnectorPoint" presStyleLbl="node1" presStyleIdx="2" presStyleCnt="11"/>
      <dgm:spPr>
        <a:solidFill>
          <a:schemeClr val="accent4">
            <a:hueOff val="-892954"/>
            <a:satOff val="5380"/>
            <a:lumOff val="431"/>
            <a:alphaOff val="0"/>
          </a:schemeClr>
        </a:solidFill>
        <a:ln w="6350" cap="flat" cmpd="sng" algn="ctr">
          <a:solidFill>
            <a:schemeClr val="lt1">
              <a:hueOff val="0"/>
              <a:satOff val="0"/>
              <a:lumOff val="0"/>
              <a:alphaOff val="0"/>
            </a:schemeClr>
          </a:solidFill>
          <a:prstDash val="solid"/>
        </a:ln>
        <a:effectLst/>
      </dgm:spPr>
    </dgm:pt>
    <dgm:pt modelId="{BC2422BD-338C-41E0-9A8D-9030BF7B69B2}" type="pres">
      <dgm:prSet presAssocID="{171E0FE1-08D6-4B11-B49D-39757A70DB5F}" presName="EmptyPlaceHolder" presStyleCnt="0"/>
      <dgm:spPr/>
    </dgm:pt>
    <dgm:pt modelId="{07639D4A-3055-4056-9AE6-AF42E51C6B08}" type="pres">
      <dgm:prSet presAssocID="{88AA3CDF-6A84-4927-BE32-BFCA05879EC0}" presName="spaceBetweenRectangles" presStyleCnt="0"/>
      <dgm:spPr/>
    </dgm:pt>
    <dgm:pt modelId="{85FD9109-8651-4167-BB30-1F53F20991AD}" type="pres">
      <dgm:prSet presAssocID="{AE20B251-8A46-4FD3-A9E2-A199B41DDA9B}" presName="composite" presStyleCnt="0"/>
      <dgm:spPr/>
    </dgm:pt>
    <dgm:pt modelId="{7995DA74-AEA9-433C-BC0A-66FC4A838F50}" type="pres">
      <dgm:prSet presAssocID="{AE20B251-8A46-4FD3-A9E2-A199B41DDA9B}" presName="L1TextContainer" presStyleLbl="alignNode1" presStyleIdx="3" presStyleCnt="11">
        <dgm:presLayoutVars>
          <dgm:chMax val="1"/>
          <dgm:chPref val="1"/>
          <dgm:bulletEnabled val="1"/>
        </dgm:presLayoutVars>
      </dgm:prSet>
      <dgm:spPr/>
    </dgm:pt>
    <dgm:pt modelId="{12644ADB-676F-4F54-A271-880F7C845FF4}" type="pres">
      <dgm:prSet presAssocID="{AE20B251-8A46-4FD3-A9E2-A199B41DDA9B}" presName="L2TextContainerWrapper" presStyleCnt="0">
        <dgm:presLayoutVars>
          <dgm:bulletEnabled val="1"/>
        </dgm:presLayoutVars>
      </dgm:prSet>
      <dgm:spPr/>
    </dgm:pt>
    <dgm:pt modelId="{B7D6AFDE-1D7D-4AF9-94B5-90E3BB3B6F1E}" type="pres">
      <dgm:prSet presAssocID="{AE20B251-8A46-4FD3-A9E2-A199B41DDA9B}" presName="L2TextContainer" presStyleLbl="bgAccFollowNode1" presStyleIdx="3" presStyleCnt="11"/>
      <dgm:spPr/>
    </dgm:pt>
    <dgm:pt modelId="{3297EDCB-F3B6-4365-A1F6-A28AA2E608FC}" type="pres">
      <dgm:prSet presAssocID="{AE20B251-8A46-4FD3-A9E2-A199B41DDA9B}" presName="FlexibleEmptyPlaceHolder" presStyleCnt="0"/>
      <dgm:spPr/>
    </dgm:pt>
    <dgm:pt modelId="{7204FED2-552A-49DF-9ABF-DAC82E6E354F}" type="pres">
      <dgm:prSet presAssocID="{AE20B251-8A46-4FD3-A9E2-A199B41DDA9B}" presName="ConnectLine" presStyleLbl="sibTrans1D1" presStyleIdx="3" presStyleCnt="11"/>
      <dgm:spPr/>
    </dgm:pt>
    <dgm:pt modelId="{DB769E2D-68D9-4181-B7C6-19372E7AC71F}" type="pres">
      <dgm:prSet presAssocID="{AE20B251-8A46-4FD3-A9E2-A199B41DDA9B}" presName="ConnectorPoint" presStyleLbl="node1" presStyleIdx="3" presStyleCnt="11"/>
      <dgm:spPr>
        <a:solidFill>
          <a:schemeClr val="accent4">
            <a:hueOff val="-1339431"/>
            <a:satOff val="8070"/>
            <a:lumOff val="647"/>
            <a:alphaOff val="0"/>
          </a:schemeClr>
        </a:solidFill>
        <a:ln w="6350" cap="flat" cmpd="sng" algn="ctr">
          <a:solidFill>
            <a:schemeClr val="lt1">
              <a:hueOff val="0"/>
              <a:satOff val="0"/>
              <a:lumOff val="0"/>
              <a:alphaOff val="0"/>
            </a:schemeClr>
          </a:solidFill>
          <a:prstDash val="solid"/>
        </a:ln>
        <a:effectLst/>
      </dgm:spPr>
    </dgm:pt>
    <dgm:pt modelId="{3DC207A3-2960-4A48-9D18-3B355BB721DE}" type="pres">
      <dgm:prSet presAssocID="{AE20B251-8A46-4FD3-A9E2-A199B41DDA9B}" presName="EmptyPlaceHolder" presStyleCnt="0"/>
      <dgm:spPr/>
    </dgm:pt>
    <dgm:pt modelId="{29B281FB-EC23-493E-BECC-BB120BD20729}" type="pres">
      <dgm:prSet presAssocID="{FC407170-81C1-479A-B321-F5FAEF5C0E45}" presName="spaceBetweenRectangles" presStyleCnt="0"/>
      <dgm:spPr/>
    </dgm:pt>
    <dgm:pt modelId="{060E2C1F-DAA9-4687-A8C8-F3A2E0949DDD}" type="pres">
      <dgm:prSet presAssocID="{9A90B59F-527F-4EB2-85DF-5E79101B653C}" presName="composite" presStyleCnt="0"/>
      <dgm:spPr/>
    </dgm:pt>
    <dgm:pt modelId="{4EAD4DC1-0A18-4D79-875E-599B8BF28D53}" type="pres">
      <dgm:prSet presAssocID="{9A90B59F-527F-4EB2-85DF-5E79101B653C}" presName="L1TextContainer" presStyleLbl="alignNode1" presStyleIdx="4" presStyleCnt="11">
        <dgm:presLayoutVars>
          <dgm:chMax val="1"/>
          <dgm:chPref val="1"/>
          <dgm:bulletEnabled val="1"/>
        </dgm:presLayoutVars>
      </dgm:prSet>
      <dgm:spPr/>
    </dgm:pt>
    <dgm:pt modelId="{A7553329-A75A-409A-BF1D-EB58F9A4E0ED}" type="pres">
      <dgm:prSet presAssocID="{9A90B59F-527F-4EB2-85DF-5E79101B653C}" presName="L2TextContainerWrapper" presStyleCnt="0">
        <dgm:presLayoutVars>
          <dgm:bulletEnabled val="1"/>
        </dgm:presLayoutVars>
      </dgm:prSet>
      <dgm:spPr/>
    </dgm:pt>
    <dgm:pt modelId="{E4BBA9F0-4E86-4302-A5D1-E8FB36EBB7B5}" type="pres">
      <dgm:prSet presAssocID="{9A90B59F-527F-4EB2-85DF-5E79101B653C}" presName="L2TextContainer" presStyleLbl="bgAccFollowNode1" presStyleIdx="4" presStyleCnt="11"/>
      <dgm:spPr/>
    </dgm:pt>
    <dgm:pt modelId="{FB011508-3FD9-489F-BBCA-BD4FDBFD4B3E}" type="pres">
      <dgm:prSet presAssocID="{9A90B59F-527F-4EB2-85DF-5E79101B653C}" presName="FlexibleEmptyPlaceHolder" presStyleCnt="0"/>
      <dgm:spPr/>
    </dgm:pt>
    <dgm:pt modelId="{E5779FFF-AF9E-4703-99B2-23A25BAA3A70}" type="pres">
      <dgm:prSet presAssocID="{9A90B59F-527F-4EB2-85DF-5E79101B653C}" presName="ConnectLine" presStyleLbl="sibTrans1D1" presStyleIdx="4" presStyleCnt="11"/>
      <dgm:spPr/>
    </dgm:pt>
    <dgm:pt modelId="{D168F84E-C5DE-4DBC-9047-9CFB9FE8FEA3}" type="pres">
      <dgm:prSet presAssocID="{9A90B59F-527F-4EB2-85DF-5E79101B653C}" presName="ConnectorPoint" presStyleLbl="node1" presStyleIdx="4" presStyleCnt="11"/>
      <dgm:spPr>
        <a:solidFill>
          <a:schemeClr val="accent4">
            <a:hueOff val="-1785908"/>
            <a:satOff val="10760"/>
            <a:lumOff val="862"/>
            <a:alphaOff val="0"/>
          </a:schemeClr>
        </a:solidFill>
        <a:ln w="6350" cap="flat" cmpd="sng" algn="ctr">
          <a:solidFill>
            <a:schemeClr val="lt1">
              <a:hueOff val="0"/>
              <a:satOff val="0"/>
              <a:lumOff val="0"/>
              <a:alphaOff val="0"/>
            </a:schemeClr>
          </a:solidFill>
          <a:prstDash val="solid"/>
        </a:ln>
        <a:effectLst/>
      </dgm:spPr>
    </dgm:pt>
    <dgm:pt modelId="{3F43626C-348E-47CD-85B8-6F77948ACEA1}" type="pres">
      <dgm:prSet presAssocID="{9A90B59F-527F-4EB2-85DF-5E79101B653C}" presName="EmptyPlaceHolder" presStyleCnt="0"/>
      <dgm:spPr/>
    </dgm:pt>
    <dgm:pt modelId="{1F8FAD3F-BD87-4348-A258-5AC043E49FF4}" type="pres">
      <dgm:prSet presAssocID="{B1104245-ECFF-46F6-B3FA-90799F7EA12E}" presName="spaceBetweenRectangles" presStyleCnt="0"/>
      <dgm:spPr/>
    </dgm:pt>
    <dgm:pt modelId="{8E21CF26-EE02-4657-90AA-D8057AC95ECB}" type="pres">
      <dgm:prSet presAssocID="{F83DD138-304C-4E47-B5AD-5DD4339FD2B2}" presName="composite" presStyleCnt="0"/>
      <dgm:spPr/>
    </dgm:pt>
    <dgm:pt modelId="{1C03AB55-7A2F-44D5-8AB5-148974FAFAD7}" type="pres">
      <dgm:prSet presAssocID="{F83DD138-304C-4E47-B5AD-5DD4339FD2B2}" presName="L1TextContainer" presStyleLbl="alignNode1" presStyleIdx="5" presStyleCnt="11">
        <dgm:presLayoutVars>
          <dgm:chMax val="1"/>
          <dgm:chPref val="1"/>
          <dgm:bulletEnabled val="1"/>
        </dgm:presLayoutVars>
      </dgm:prSet>
      <dgm:spPr/>
    </dgm:pt>
    <dgm:pt modelId="{3C532D2D-0BAE-47D1-9D00-BDDDB308B3C9}" type="pres">
      <dgm:prSet presAssocID="{F83DD138-304C-4E47-B5AD-5DD4339FD2B2}" presName="L2TextContainerWrapper" presStyleCnt="0">
        <dgm:presLayoutVars>
          <dgm:bulletEnabled val="1"/>
        </dgm:presLayoutVars>
      </dgm:prSet>
      <dgm:spPr/>
    </dgm:pt>
    <dgm:pt modelId="{1681EB1E-9193-4216-9CDC-7CD474907585}" type="pres">
      <dgm:prSet presAssocID="{F83DD138-304C-4E47-B5AD-5DD4339FD2B2}" presName="L2TextContainer" presStyleLbl="bgAccFollowNode1" presStyleIdx="5" presStyleCnt="11"/>
      <dgm:spPr/>
    </dgm:pt>
    <dgm:pt modelId="{95EB16B0-41E5-4A81-B831-09E97236FB48}" type="pres">
      <dgm:prSet presAssocID="{F83DD138-304C-4E47-B5AD-5DD4339FD2B2}" presName="FlexibleEmptyPlaceHolder" presStyleCnt="0"/>
      <dgm:spPr/>
    </dgm:pt>
    <dgm:pt modelId="{05C4956C-1F09-40C9-BD77-1F28656EF457}" type="pres">
      <dgm:prSet presAssocID="{F83DD138-304C-4E47-B5AD-5DD4339FD2B2}" presName="ConnectLine" presStyleLbl="sibTrans1D1" presStyleIdx="5" presStyleCnt="11"/>
      <dgm:spPr/>
    </dgm:pt>
    <dgm:pt modelId="{C10D95AE-B036-4C4D-ADFC-139DADA9DCDB}" type="pres">
      <dgm:prSet presAssocID="{F83DD138-304C-4E47-B5AD-5DD4339FD2B2}" presName="ConnectorPoint" presStyleLbl="node1" presStyleIdx="5" presStyleCnt="11"/>
      <dgm:spPr>
        <a:solidFill>
          <a:schemeClr val="accent4">
            <a:hueOff val="-2232385"/>
            <a:satOff val="13449"/>
            <a:lumOff val="1078"/>
            <a:alphaOff val="0"/>
          </a:schemeClr>
        </a:solidFill>
        <a:ln w="6350" cap="flat" cmpd="sng" algn="ctr">
          <a:solidFill>
            <a:schemeClr val="lt1">
              <a:hueOff val="0"/>
              <a:satOff val="0"/>
              <a:lumOff val="0"/>
              <a:alphaOff val="0"/>
            </a:schemeClr>
          </a:solidFill>
          <a:prstDash val="solid"/>
        </a:ln>
        <a:effectLst/>
      </dgm:spPr>
    </dgm:pt>
    <dgm:pt modelId="{9BD7B5D1-CBB3-4462-A0EE-94990B2BCF33}" type="pres">
      <dgm:prSet presAssocID="{F83DD138-304C-4E47-B5AD-5DD4339FD2B2}" presName="EmptyPlaceHolder" presStyleCnt="0"/>
      <dgm:spPr/>
    </dgm:pt>
    <dgm:pt modelId="{C88FF88D-89FF-498D-87BE-A1489D004059}" type="pres">
      <dgm:prSet presAssocID="{9ABD8821-9F85-48F9-9426-60C8E5A308C5}" presName="spaceBetweenRectangles" presStyleCnt="0"/>
      <dgm:spPr/>
    </dgm:pt>
    <dgm:pt modelId="{E86AED4E-BC5A-46DA-88D2-50A660F62602}" type="pres">
      <dgm:prSet presAssocID="{E2F5A88F-7BE7-4943-B751-1A6C93754FA2}" presName="composite" presStyleCnt="0"/>
      <dgm:spPr/>
    </dgm:pt>
    <dgm:pt modelId="{95CCA4F5-B4A3-4D40-931A-AAAE54AB87F5}" type="pres">
      <dgm:prSet presAssocID="{E2F5A88F-7BE7-4943-B751-1A6C93754FA2}" presName="L1TextContainer" presStyleLbl="alignNode1" presStyleIdx="6" presStyleCnt="11">
        <dgm:presLayoutVars>
          <dgm:chMax val="1"/>
          <dgm:chPref val="1"/>
          <dgm:bulletEnabled val="1"/>
        </dgm:presLayoutVars>
      </dgm:prSet>
      <dgm:spPr/>
    </dgm:pt>
    <dgm:pt modelId="{86DED8E5-B6EE-42C8-A7C2-FA73BC4B8538}" type="pres">
      <dgm:prSet presAssocID="{E2F5A88F-7BE7-4943-B751-1A6C93754FA2}" presName="L2TextContainerWrapper" presStyleCnt="0">
        <dgm:presLayoutVars>
          <dgm:bulletEnabled val="1"/>
        </dgm:presLayoutVars>
      </dgm:prSet>
      <dgm:spPr/>
    </dgm:pt>
    <dgm:pt modelId="{984D7703-71C9-4E80-A674-6B7299AE7500}" type="pres">
      <dgm:prSet presAssocID="{E2F5A88F-7BE7-4943-B751-1A6C93754FA2}" presName="L2TextContainer" presStyleLbl="bgAccFollowNode1" presStyleIdx="6" presStyleCnt="11"/>
      <dgm:spPr/>
    </dgm:pt>
    <dgm:pt modelId="{7609EF1C-95AA-4AE4-A4D2-C47C1B6197B7}" type="pres">
      <dgm:prSet presAssocID="{E2F5A88F-7BE7-4943-B751-1A6C93754FA2}" presName="FlexibleEmptyPlaceHolder" presStyleCnt="0"/>
      <dgm:spPr/>
    </dgm:pt>
    <dgm:pt modelId="{A6CEF460-1B49-4357-8DCE-0CC889C28C99}" type="pres">
      <dgm:prSet presAssocID="{E2F5A88F-7BE7-4943-B751-1A6C93754FA2}" presName="ConnectLine" presStyleLbl="sibTrans1D1" presStyleIdx="6" presStyleCnt="11"/>
      <dgm:spPr/>
    </dgm:pt>
    <dgm:pt modelId="{228FEF66-E3C8-4BE3-87E9-C854F9B6A408}" type="pres">
      <dgm:prSet presAssocID="{E2F5A88F-7BE7-4943-B751-1A6C93754FA2}" presName="ConnectorPoint" presStyleLbl="node1" presStyleIdx="6" presStyleCnt="11"/>
      <dgm:spPr>
        <a:solidFill>
          <a:schemeClr val="accent4">
            <a:hueOff val="-2678862"/>
            <a:satOff val="16139"/>
            <a:lumOff val="1294"/>
            <a:alphaOff val="0"/>
          </a:schemeClr>
        </a:solidFill>
        <a:ln w="6350" cap="flat" cmpd="sng" algn="ctr">
          <a:solidFill>
            <a:schemeClr val="lt1">
              <a:hueOff val="0"/>
              <a:satOff val="0"/>
              <a:lumOff val="0"/>
              <a:alphaOff val="0"/>
            </a:schemeClr>
          </a:solidFill>
          <a:prstDash val="solid"/>
        </a:ln>
        <a:effectLst/>
      </dgm:spPr>
    </dgm:pt>
    <dgm:pt modelId="{B8A6183C-2E99-400B-B1BD-B4DA109FF0BE}" type="pres">
      <dgm:prSet presAssocID="{E2F5A88F-7BE7-4943-B751-1A6C93754FA2}" presName="EmptyPlaceHolder" presStyleCnt="0"/>
      <dgm:spPr/>
    </dgm:pt>
    <dgm:pt modelId="{4F42054D-5BCB-426B-A646-DAFF1346272C}" type="pres">
      <dgm:prSet presAssocID="{ADDCDF90-D5F4-47BB-AD78-88C6052542A9}" presName="spaceBetweenRectangles" presStyleCnt="0"/>
      <dgm:spPr/>
    </dgm:pt>
    <dgm:pt modelId="{0FFA7B5B-B984-4217-941D-F26D1AFA306B}" type="pres">
      <dgm:prSet presAssocID="{FBBC0E35-C419-4047-8B99-42E764B20110}" presName="composite" presStyleCnt="0"/>
      <dgm:spPr/>
    </dgm:pt>
    <dgm:pt modelId="{4A332ED5-B755-4FD3-812D-E7A98E6CE37D}" type="pres">
      <dgm:prSet presAssocID="{FBBC0E35-C419-4047-8B99-42E764B20110}" presName="L1TextContainer" presStyleLbl="alignNode1" presStyleIdx="7" presStyleCnt="11">
        <dgm:presLayoutVars>
          <dgm:chMax val="1"/>
          <dgm:chPref val="1"/>
          <dgm:bulletEnabled val="1"/>
        </dgm:presLayoutVars>
      </dgm:prSet>
      <dgm:spPr/>
    </dgm:pt>
    <dgm:pt modelId="{09AE001E-FF3B-4D9B-BF62-296E1F38867D}" type="pres">
      <dgm:prSet presAssocID="{FBBC0E35-C419-4047-8B99-42E764B20110}" presName="L2TextContainerWrapper" presStyleCnt="0">
        <dgm:presLayoutVars>
          <dgm:bulletEnabled val="1"/>
        </dgm:presLayoutVars>
      </dgm:prSet>
      <dgm:spPr/>
    </dgm:pt>
    <dgm:pt modelId="{0B25854E-CD53-45EC-8E6A-A3B058D75B90}" type="pres">
      <dgm:prSet presAssocID="{FBBC0E35-C419-4047-8B99-42E764B20110}" presName="L2TextContainer" presStyleLbl="bgAccFollowNode1" presStyleIdx="7" presStyleCnt="11"/>
      <dgm:spPr/>
    </dgm:pt>
    <dgm:pt modelId="{92527F22-80A6-4FF8-A5C0-4BDB13934D31}" type="pres">
      <dgm:prSet presAssocID="{FBBC0E35-C419-4047-8B99-42E764B20110}" presName="FlexibleEmptyPlaceHolder" presStyleCnt="0"/>
      <dgm:spPr/>
    </dgm:pt>
    <dgm:pt modelId="{192D34ED-F25B-4DD9-ACD7-2A9414CFE647}" type="pres">
      <dgm:prSet presAssocID="{FBBC0E35-C419-4047-8B99-42E764B20110}" presName="ConnectLine" presStyleLbl="sibTrans1D1" presStyleIdx="7" presStyleCnt="11"/>
      <dgm:spPr/>
    </dgm:pt>
    <dgm:pt modelId="{9AD651BB-2DE7-4945-9AFD-64C7C130ADB1}" type="pres">
      <dgm:prSet presAssocID="{FBBC0E35-C419-4047-8B99-42E764B20110}" presName="ConnectorPoint" presStyleLbl="node1" presStyleIdx="7" presStyleCnt="11"/>
      <dgm:spPr>
        <a:solidFill>
          <a:schemeClr val="accent4">
            <a:hueOff val="-3125339"/>
            <a:satOff val="18829"/>
            <a:lumOff val="1509"/>
            <a:alphaOff val="0"/>
          </a:schemeClr>
        </a:solidFill>
        <a:ln w="6350" cap="flat" cmpd="sng" algn="ctr">
          <a:solidFill>
            <a:schemeClr val="lt1">
              <a:hueOff val="0"/>
              <a:satOff val="0"/>
              <a:lumOff val="0"/>
              <a:alphaOff val="0"/>
            </a:schemeClr>
          </a:solidFill>
          <a:prstDash val="solid"/>
        </a:ln>
        <a:effectLst/>
      </dgm:spPr>
    </dgm:pt>
    <dgm:pt modelId="{1AE01859-3507-4AE4-AD0F-DBA907C0BE7F}" type="pres">
      <dgm:prSet presAssocID="{FBBC0E35-C419-4047-8B99-42E764B20110}" presName="EmptyPlaceHolder" presStyleCnt="0"/>
      <dgm:spPr/>
    </dgm:pt>
    <dgm:pt modelId="{F8917177-80BE-4E5F-9B12-A621F0A0F1A1}" type="pres">
      <dgm:prSet presAssocID="{7A53D723-F883-4BCC-AAE5-5DD6D44D4165}" presName="spaceBetweenRectangles" presStyleCnt="0"/>
      <dgm:spPr/>
    </dgm:pt>
    <dgm:pt modelId="{11DE9643-B4A9-4362-A6FD-418D86CB6E7E}" type="pres">
      <dgm:prSet presAssocID="{053EDC94-E827-4DBD-9480-8260611FD1E5}" presName="composite" presStyleCnt="0"/>
      <dgm:spPr/>
    </dgm:pt>
    <dgm:pt modelId="{6547BFFF-B043-4ABE-B485-2395AB4B2A8C}" type="pres">
      <dgm:prSet presAssocID="{053EDC94-E827-4DBD-9480-8260611FD1E5}" presName="L1TextContainer" presStyleLbl="alignNode1" presStyleIdx="8" presStyleCnt="11">
        <dgm:presLayoutVars>
          <dgm:chMax val="1"/>
          <dgm:chPref val="1"/>
          <dgm:bulletEnabled val="1"/>
        </dgm:presLayoutVars>
      </dgm:prSet>
      <dgm:spPr/>
    </dgm:pt>
    <dgm:pt modelId="{36FBE837-F249-4B4C-9684-2AF3CDDA5AEF}" type="pres">
      <dgm:prSet presAssocID="{053EDC94-E827-4DBD-9480-8260611FD1E5}" presName="L2TextContainerWrapper" presStyleCnt="0">
        <dgm:presLayoutVars>
          <dgm:bulletEnabled val="1"/>
        </dgm:presLayoutVars>
      </dgm:prSet>
      <dgm:spPr/>
    </dgm:pt>
    <dgm:pt modelId="{DBF457FF-517F-4753-B1B6-B3A5BC44F892}" type="pres">
      <dgm:prSet presAssocID="{053EDC94-E827-4DBD-9480-8260611FD1E5}" presName="L2TextContainer" presStyleLbl="bgAccFollowNode1" presStyleIdx="8" presStyleCnt="11"/>
      <dgm:spPr/>
    </dgm:pt>
    <dgm:pt modelId="{65726E74-39E5-4206-AFA4-A08A3C5178EA}" type="pres">
      <dgm:prSet presAssocID="{053EDC94-E827-4DBD-9480-8260611FD1E5}" presName="FlexibleEmptyPlaceHolder" presStyleCnt="0"/>
      <dgm:spPr/>
    </dgm:pt>
    <dgm:pt modelId="{894F9642-95DB-470A-894E-58B8A71CDDB3}" type="pres">
      <dgm:prSet presAssocID="{053EDC94-E827-4DBD-9480-8260611FD1E5}" presName="ConnectLine" presStyleLbl="sibTrans1D1" presStyleIdx="8" presStyleCnt="11"/>
      <dgm:spPr/>
    </dgm:pt>
    <dgm:pt modelId="{C2DDA182-82B8-4FC1-B35E-7486CF01C9FD}" type="pres">
      <dgm:prSet presAssocID="{053EDC94-E827-4DBD-9480-8260611FD1E5}" presName="ConnectorPoint" presStyleLbl="node1" presStyleIdx="8" presStyleCnt="11"/>
      <dgm:spPr>
        <a:solidFill>
          <a:schemeClr val="accent4">
            <a:hueOff val="-3571816"/>
            <a:satOff val="21519"/>
            <a:lumOff val="1725"/>
            <a:alphaOff val="0"/>
          </a:schemeClr>
        </a:solidFill>
        <a:ln w="6350" cap="flat" cmpd="sng" algn="ctr">
          <a:solidFill>
            <a:schemeClr val="lt1">
              <a:hueOff val="0"/>
              <a:satOff val="0"/>
              <a:lumOff val="0"/>
              <a:alphaOff val="0"/>
            </a:schemeClr>
          </a:solidFill>
          <a:prstDash val="solid"/>
        </a:ln>
        <a:effectLst/>
      </dgm:spPr>
    </dgm:pt>
    <dgm:pt modelId="{5225242F-BDBC-42D8-870B-AB0029ED6708}" type="pres">
      <dgm:prSet presAssocID="{053EDC94-E827-4DBD-9480-8260611FD1E5}" presName="EmptyPlaceHolder" presStyleCnt="0"/>
      <dgm:spPr/>
    </dgm:pt>
    <dgm:pt modelId="{46F121E1-AA38-4670-ABBE-CA258B284F0A}" type="pres">
      <dgm:prSet presAssocID="{2174C168-FE2E-4E31-9F5E-B82A10686F79}" presName="spaceBetweenRectangles" presStyleCnt="0"/>
      <dgm:spPr/>
    </dgm:pt>
    <dgm:pt modelId="{2C0E5409-60C6-415D-AF04-527F3112CC24}" type="pres">
      <dgm:prSet presAssocID="{BEC22A5E-6087-4195-AC22-A83F410C4100}" presName="composite" presStyleCnt="0"/>
      <dgm:spPr/>
    </dgm:pt>
    <dgm:pt modelId="{4D8F3D73-4019-4A07-A3B0-807149C4BE90}" type="pres">
      <dgm:prSet presAssocID="{BEC22A5E-6087-4195-AC22-A83F410C4100}" presName="L1TextContainer" presStyleLbl="alignNode1" presStyleIdx="9" presStyleCnt="11">
        <dgm:presLayoutVars>
          <dgm:chMax val="1"/>
          <dgm:chPref val="1"/>
          <dgm:bulletEnabled val="1"/>
        </dgm:presLayoutVars>
      </dgm:prSet>
      <dgm:spPr/>
    </dgm:pt>
    <dgm:pt modelId="{DAE1A742-126C-4D55-9B7C-03AC06125147}" type="pres">
      <dgm:prSet presAssocID="{BEC22A5E-6087-4195-AC22-A83F410C4100}" presName="L2TextContainerWrapper" presStyleCnt="0">
        <dgm:presLayoutVars>
          <dgm:bulletEnabled val="1"/>
        </dgm:presLayoutVars>
      </dgm:prSet>
      <dgm:spPr/>
    </dgm:pt>
    <dgm:pt modelId="{7E4207C8-50B1-480C-A4E3-937DEAE5838F}" type="pres">
      <dgm:prSet presAssocID="{BEC22A5E-6087-4195-AC22-A83F410C4100}" presName="L2TextContainer" presStyleLbl="bgAccFollowNode1" presStyleIdx="9" presStyleCnt="11"/>
      <dgm:spPr/>
    </dgm:pt>
    <dgm:pt modelId="{AEC62430-5543-4DDB-A55C-A0B8B1C06CDF}" type="pres">
      <dgm:prSet presAssocID="{BEC22A5E-6087-4195-AC22-A83F410C4100}" presName="FlexibleEmptyPlaceHolder" presStyleCnt="0"/>
      <dgm:spPr/>
    </dgm:pt>
    <dgm:pt modelId="{2C5DA72A-E61E-4856-B4A5-EAF40339FF5D}" type="pres">
      <dgm:prSet presAssocID="{BEC22A5E-6087-4195-AC22-A83F410C4100}" presName="ConnectLine" presStyleLbl="sibTrans1D1" presStyleIdx="9" presStyleCnt="11"/>
      <dgm:spPr/>
    </dgm:pt>
    <dgm:pt modelId="{EB7A88C6-395F-40FA-9336-2C6C19EF7203}" type="pres">
      <dgm:prSet presAssocID="{BEC22A5E-6087-4195-AC22-A83F410C4100}" presName="ConnectorPoint" presStyleLbl="node1" presStyleIdx="9" presStyleCnt="11"/>
      <dgm:spPr>
        <a:solidFill>
          <a:schemeClr val="accent4">
            <a:hueOff val="-4018293"/>
            <a:satOff val="24209"/>
            <a:lumOff val="1940"/>
            <a:alphaOff val="0"/>
          </a:schemeClr>
        </a:solidFill>
        <a:ln w="6350" cap="flat" cmpd="sng" algn="ctr">
          <a:solidFill>
            <a:schemeClr val="lt1">
              <a:hueOff val="0"/>
              <a:satOff val="0"/>
              <a:lumOff val="0"/>
              <a:alphaOff val="0"/>
            </a:schemeClr>
          </a:solidFill>
          <a:prstDash val="solid"/>
        </a:ln>
        <a:effectLst/>
      </dgm:spPr>
    </dgm:pt>
    <dgm:pt modelId="{F04480FD-BDA9-45CE-9E8E-99F6028726E4}" type="pres">
      <dgm:prSet presAssocID="{BEC22A5E-6087-4195-AC22-A83F410C4100}" presName="EmptyPlaceHolder" presStyleCnt="0"/>
      <dgm:spPr/>
    </dgm:pt>
    <dgm:pt modelId="{32AB9D1E-CEB6-43D3-A91C-6A94CDD7CE13}" type="pres">
      <dgm:prSet presAssocID="{AE314A6A-DE94-4080-99E6-D57BCD076013}" presName="spaceBetweenRectangles" presStyleCnt="0"/>
      <dgm:spPr/>
    </dgm:pt>
    <dgm:pt modelId="{2E196B50-75F0-4862-AA07-29FC5CDA4266}" type="pres">
      <dgm:prSet presAssocID="{101277CA-8ECB-4ED8-A845-9429833A44FA}" presName="composite" presStyleCnt="0"/>
      <dgm:spPr/>
    </dgm:pt>
    <dgm:pt modelId="{02C45C3E-C87B-45F5-92F2-5BD1BB30389F}" type="pres">
      <dgm:prSet presAssocID="{101277CA-8ECB-4ED8-A845-9429833A44FA}" presName="L1TextContainer" presStyleLbl="alignNode1" presStyleIdx="10" presStyleCnt="11">
        <dgm:presLayoutVars>
          <dgm:chMax val="1"/>
          <dgm:chPref val="1"/>
          <dgm:bulletEnabled val="1"/>
        </dgm:presLayoutVars>
      </dgm:prSet>
      <dgm:spPr/>
    </dgm:pt>
    <dgm:pt modelId="{C6F23E8F-15BA-4F18-8C07-67C2D0BCFA43}" type="pres">
      <dgm:prSet presAssocID="{101277CA-8ECB-4ED8-A845-9429833A44FA}" presName="L2TextContainerWrapper" presStyleCnt="0">
        <dgm:presLayoutVars>
          <dgm:bulletEnabled val="1"/>
        </dgm:presLayoutVars>
      </dgm:prSet>
      <dgm:spPr/>
    </dgm:pt>
    <dgm:pt modelId="{C551EB47-875E-45A1-970D-BA19C62F195C}" type="pres">
      <dgm:prSet presAssocID="{101277CA-8ECB-4ED8-A845-9429833A44FA}" presName="L2TextContainer" presStyleLbl="bgAccFollowNode1" presStyleIdx="10" presStyleCnt="11"/>
      <dgm:spPr/>
    </dgm:pt>
    <dgm:pt modelId="{4EDE1E3D-1EDA-4D1B-88EA-A69C5A052F51}" type="pres">
      <dgm:prSet presAssocID="{101277CA-8ECB-4ED8-A845-9429833A44FA}" presName="FlexibleEmptyPlaceHolder" presStyleCnt="0"/>
      <dgm:spPr/>
    </dgm:pt>
    <dgm:pt modelId="{B265D9E4-2FB6-44F6-B65F-FBDA1B8249D7}" type="pres">
      <dgm:prSet presAssocID="{101277CA-8ECB-4ED8-A845-9429833A44FA}" presName="ConnectLine" presStyleLbl="sibTrans1D1" presStyleIdx="10" presStyleCnt="11"/>
      <dgm:spPr/>
    </dgm:pt>
    <dgm:pt modelId="{133E1D53-6D5D-4F26-85F8-62B9673C8311}" type="pres">
      <dgm:prSet presAssocID="{101277CA-8ECB-4ED8-A845-9429833A44FA}" presName="ConnectorPoint" presStyleLbl="node1" presStyleIdx="10" presStyleCnt="11"/>
      <dgm:spPr>
        <a:solidFill>
          <a:schemeClr val="accent4">
            <a:hueOff val="-4464770"/>
            <a:satOff val="26899"/>
            <a:lumOff val="2156"/>
            <a:alphaOff val="0"/>
          </a:schemeClr>
        </a:solidFill>
        <a:ln w="6350" cap="flat" cmpd="sng" algn="ctr">
          <a:solidFill>
            <a:schemeClr val="lt1">
              <a:hueOff val="0"/>
              <a:satOff val="0"/>
              <a:lumOff val="0"/>
              <a:alphaOff val="0"/>
            </a:schemeClr>
          </a:solidFill>
          <a:prstDash val="solid"/>
        </a:ln>
        <a:effectLst/>
      </dgm:spPr>
    </dgm:pt>
    <dgm:pt modelId="{56DF7799-B8EA-4E44-829F-707A5C7077EF}" type="pres">
      <dgm:prSet presAssocID="{101277CA-8ECB-4ED8-A845-9429833A44FA}" presName="EmptyPlaceHolder" presStyleCnt="0"/>
      <dgm:spPr/>
    </dgm:pt>
  </dgm:ptLst>
  <dgm:cxnLst>
    <dgm:cxn modelId="{6CFF460E-F969-42A4-8482-4AF22C927928}" type="presOf" srcId="{F83DD138-304C-4E47-B5AD-5DD4339FD2B2}" destId="{1C03AB55-7A2F-44D5-8AB5-148974FAFAD7}" srcOrd="0" destOrd="0" presId="urn:microsoft.com/office/officeart/2017/3/layout/HorizontalLabelsTimeline"/>
    <dgm:cxn modelId="{B7AD4312-58BD-4469-A392-4B2A9D286429}" type="presOf" srcId="{E2F5A88F-7BE7-4943-B751-1A6C93754FA2}" destId="{95CCA4F5-B4A3-4D40-931A-AAAE54AB87F5}" srcOrd="0" destOrd="0" presId="urn:microsoft.com/office/officeart/2017/3/layout/HorizontalLabelsTimeline"/>
    <dgm:cxn modelId="{92CF9618-CC11-4A45-9B60-3FBD3FF6C5B4}" srcId="{4BDBD397-0AE1-4685-854C-6132C0EBE839}" destId="{171E0FE1-08D6-4B11-B49D-39757A70DB5F}" srcOrd="2" destOrd="0" parTransId="{AB031A03-02C3-4045-9BF3-047B9C1B4E07}" sibTransId="{88AA3CDF-6A84-4927-BE32-BFCA05879EC0}"/>
    <dgm:cxn modelId="{678FEF1E-B0A2-4F37-B1B9-D39E2D833ECD}" srcId="{4BDBD397-0AE1-4685-854C-6132C0EBE839}" destId="{6B944BF1-CB7A-4B5C-92D3-CDCFDA2CDF56}" srcOrd="1" destOrd="0" parTransId="{1F7C323D-83AD-4E6D-8EDA-A93909C815A1}" sibTransId="{5231CFFA-AE30-47E9-98FB-D5D1B0446020}"/>
    <dgm:cxn modelId="{40A7392A-86E4-4F2C-AD15-6F2EBC7D8C37}" type="presOf" srcId="{CACD0211-B546-43EA-90D4-F179ED940EF3}" destId="{C2934D0B-851E-4F7A-B486-7F031ADB679A}" srcOrd="0" destOrd="0" presId="urn:microsoft.com/office/officeart/2017/3/layout/HorizontalLabelsTimeline"/>
    <dgm:cxn modelId="{4DCB822C-3827-4E32-B59B-5A5F6B3D6950}" type="presOf" srcId="{AE20B251-8A46-4FD3-A9E2-A199B41DDA9B}" destId="{7995DA74-AEA9-433C-BC0A-66FC4A838F50}" srcOrd="0" destOrd="0" presId="urn:microsoft.com/office/officeart/2017/3/layout/HorizontalLabelsTimeline"/>
    <dgm:cxn modelId="{5D2EBB2F-7FAE-431A-A3B3-71C44C34082C}" srcId="{4BDBD397-0AE1-4685-854C-6132C0EBE839}" destId="{053EDC94-E827-4DBD-9480-8260611FD1E5}" srcOrd="8" destOrd="0" parTransId="{8447CD0B-5ADE-4C1B-AD61-D59AF4071073}" sibTransId="{2174C168-FE2E-4E31-9F5E-B82A10686F79}"/>
    <dgm:cxn modelId="{8EA46730-AAF1-4763-AFDE-E5C546888B3D}" type="presOf" srcId="{7D747BBC-455A-46F9-88EB-5971B3301AB1}" destId="{984D7703-71C9-4E80-A674-6B7299AE7500}" srcOrd="0" destOrd="0" presId="urn:microsoft.com/office/officeart/2017/3/layout/HorizontalLabelsTimeline"/>
    <dgm:cxn modelId="{36BBD831-7B40-443A-9127-F2F046832CA0}" type="presOf" srcId="{357C6290-7F4C-4AE3-81E9-BD468675196D}" destId="{13008792-FF7D-48E5-A2D5-9671B23A4B16}" srcOrd="0" destOrd="0" presId="urn:microsoft.com/office/officeart/2017/3/layout/HorizontalLabelsTimeline"/>
    <dgm:cxn modelId="{E95F0B33-3710-4C8A-A58F-6A70658FF612}" srcId="{4BDBD397-0AE1-4685-854C-6132C0EBE839}" destId="{101277CA-8ECB-4ED8-A845-9429833A44FA}" srcOrd="10" destOrd="0" parTransId="{59F4A448-DAF2-436E-BFCC-8F757AA78576}" sibTransId="{839B84D3-C8DC-44D1-B09D-9908CF91927D}"/>
    <dgm:cxn modelId="{FAD4BD3C-C9C3-4ED9-B1C5-A1C5B3C7C274}" type="presOf" srcId="{171E0FE1-08D6-4B11-B49D-39757A70DB5F}" destId="{DB7A9CED-97B7-4F4B-8657-EA071073DF8D}" srcOrd="0" destOrd="0" presId="urn:microsoft.com/office/officeart/2017/3/layout/HorizontalLabelsTimeline"/>
    <dgm:cxn modelId="{CB57653F-8A34-437E-B814-FBEB8E8149B3}" srcId="{4BDBD397-0AE1-4685-854C-6132C0EBE839}" destId="{FBBC0E35-C419-4047-8B99-42E764B20110}" srcOrd="7" destOrd="0" parTransId="{745F62DF-2ECC-406E-A5AC-A9A1B41308C1}" sibTransId="{7A53D723-F883-4BCC-AAE5-5DD6D44D4165}"/>
    <dgm:cxn modelId="{489E475D-A7A5-40EA-A815-54A0166E46B4}" srcId="{053EDC94-E827-4DBD-9480-8260611FD1E5}" destId="{0C632808-062A-49D6-8B40-DD8A751EEB59}" srcOrd="0" destOrd="0" parTransId="{37E3053E-F3CF-4358-81F2-26C844E53CEC}" sibTransId="{8E0BC8D1-DE82-4097-B21E-F48D9C92976A}"/>
    <dgm:cxn modelId="{725CE060-020C-4402-BC6D-E0440584B45A}" type="presOf" srcId="{6B944BF1-CB7A-4B5C-92D3-CDCFDA2CDF56}" destId="{837E23B2-0D9D-4C3F-A709-666EC9A521F4}" srcOrd="0" destOrd="0" presId="urn:microsoft.com/office/officeart/2017/3/layout/HorizontalLabelsTimeline"/>
    <dgm:cxn modelId="{37EC3342-FBAF-4B16-9246-593F250F00F5}" type="presOf" srcId="{4BDBD397-0AE1-4685-854C-6132C0EBE839}" destId="{896D4900-B17E-4BF3-9E8C-493D1DF4F247}" srcOrd="0" destOrd="0" presId="urn:microsoft.com/office/officeart/2017/3/layout/HorizontalLabelsTimeline"/>
    <dgm:cxn modelId="{39485242-4503-487E-93D9-34BAA92E8C93}" type="presOf" srcId="{3A449F0A-8372-43BF-8CB8-854CFD5D3FFA}" destId="{1681EB1E-9193-4216-9CDC-7CD474907585}" srcOrd="0" destOrd="0" presId="urn:microsoft.com/office/officeart/2017/3/layout/HorizontalLabelsTimeline"/>
    <dgm:cxn modelId="{1E039763-7F13-4712-AB7A-43757D0186FF}" type="presOf" srcId="{D0B91456-FDF3-490F-ADF6-43015478798F}" destId="{E4BBA9F0-4E86-4302-A5D1-E8FB36EBB7B5}" srcOrd="0" destOrd="0" presId="urn:microsoft.com/office/officeart/2017/3/layout/HorizontalLabelsTimeline"/>
    <dgm:cxn modelId="{5A78DE48-7D2C-464B-BFA1-812CFF99F155}" srcId="{F83DD138-304C-4E47-B5AD-5DD4339FD2B2}" destId="{3A449F0A-8372-43BF-8CB8-854CFD5D3FFA}" srcOrd="0" destOrd="0" parTransId="{075BE321-002D-454C-B153-DDF10C00CF79}" sibTransId="{82CDB7FD-BC1D-41EC-B175-68D38E356CCE}"/>
    <dgm:cxn modelId="{B312B769-3F9E-4416-AC45-553CFA9562C9}" type="presOf" srcId="{0411AC83-83EC-4BC7-9044-F05201701DF3}" destId="{7E4207C8-50B1-480C-A4E3-937DEAE5838F}" srcOrd="0" destOrd="0" presId="urn:microsoft.com/office/officeart/2017/3/layout/HorizontalLabelsTimeline"/>
    <dgm:cxn modelId="{C5D9E749-C039-4501-A682-BFE557795240}" srcId="{FBBC0E35-C419-4047-8B99-42E764B20110}" destId="{F8EAA500-B6DC-4A6E-B1AA-98AAE01FE97E}" srcOrd="0" destOrd="0" parTransId="{BC8487AF-DDD7-4AA8-AB63-B4CF8B212489}" sibTransId="{3153AAFB-3F58-4FF6-BE6E-E7EEA6E07803}"/>
    <dgm:cxn modelId="{622ED574-28BE-4E5A-8CF2-3093A26D88CB}" srcId="{171E0FE1-08D6-4B11-B49D-39757A70DB5F}" destId="{357C6290-7F4C-4AE3-81E9-BD468675196D}" srcOrd="0" destOrd="0" parTransId="{36A80ACE-1312-491E-809C-A911B67B0DC9}" sibTransId="{874FCDD0-EA69-4625-940E-87A723010AC1}"/>
    <dgm:cxn modelId="{C8AC3059-48D9-4DFB-8617-66CF0B655D4B}" type="presOf" srcId="{BEC22A5E-6087-4195-AC22-A83F410C4100}" destId="{4D8F3D73-4019-4A07-A3B0-807149C4BE90}" srcOrd="0" destOrd="0" presId="urn:microsoft.com/office/officeart/2017/3/layout/HorizontalLabelsTimeline"/>
    <dgm:cxn modelId="{5AE0347C-A9E5-4D64-9FB0-6499FA58BF68}" srcId="{4BDBD397-0AE1-4685-854C-6132C0EBE839}" destId="{3A1D092C-D11A-4F9D-9138-6093FEAEF4D3}" srcOrd="0" destOrd="0" parTransId="{990B2161-D078-4ED1-B9F3-F1A5906E85D2}" sibTransId="{4E267F31-8BD9-487D-B417-AF5C6849B944}"/>
    <dgm:cxn modelId="{1093117E-32B6-4F2D-ADEE-4926D377AC5B}" type="presOf" srcId="{0C632808-062A-49D6-8B40-DD8A751EEB59}" destId="{DBF457FF-517F-4753-B1B6-B3A5BC44F892}" srcOrd="0" destOrd="0" presId="urn:microsoft.com/office/officeart/2017/3/layout/HorizontalLabelsTimeline"/>
    <dgm:cxn modelId="{CDA1E683-5D7D-4FDB-868D-5E2E706EB5DA}" type="presOf" srcId="{4344AAFF-07C2-4813-9CB0-C14E163C4929}" destId="{B7D6AFDE-1D7D-4AF9-94B5-90E3BB3B6F1E}" srcOrd="0" destOrd="0" presId="urn:microsoft.com/office/officeart/2017/3/layout/HorizontalLabelsTimeline"/>
    <dgm:cxn modelId="{C8F7308C-6B7C-4008-9983-BD92C7F738C5}" type="presOf" srcId="{BC6DBB36-8A00-48EB-B8E9-9D4502A46CB2}" destId="{FEB5173F-C593-45ED-945A-7375CA61766A}" srcOrd="0" destOrd="0" presId="urn:microsoft.com/office/officeart/2017/3/layout/HorizontalLabelsTimeline"/>
    <dgm:cxn modelId="{C33DEB93-B04F-46CD-81DB-9EDA9EDB0510}" srcId="{BEC22A5E-6087-4195-AC22-A83F410C4100}" destId="{0411AC83-83EC-4BC7-9044-F05201701DF3}" srcOrd="0" destOrd="0" parTransId="{82631E84-083F-4264-899D-1BCDB465482F}" sibTransId="{EA3D5D39-850D-45B8-A935-D1E77B546686}"/>
    <dgm:cxn modelId="{B6DC1D96-2B0E-4202-BD7C-CBFBE6102514}" srcId="{4BDBD397-0AE1-4685-854C-6132C0EBE839}" destId="{F83DD138-304C-4E47-B5AD-5DD4339FD2B2}" srcOrd="5" destOrd="0" parTransId="{417C0D47-E41A-40F3-843D-20CF2AE7F381}" sibTransId="{9ABD8821-9F85-48F9-9426-60C8E5A308C5}"/>
    <dgm:cxn modelId="{BF36CF99-9721-46F1-BEFB-6D9DDDEFDF00}" srcId="{4BDBD397-0AE1-4685-854C-6132C0EBE839}" destId="{AE20B251-8A46-4FD3-A9E2-A199B41DDA9B}" srcOrd="3" destOrd="0" parTransId="{028E48BD-CB57-4CA7-AEAE-EC0AC5C65128}" sibTransId="{FC407170-81C1-479A-B321-F5FAEF5C0E45}"/>
    <dgm:cxn modelId="{F9959E9E-302B-405E-A3C0-21C078E59730}" srcId="{4BDBD397-0AE1-4685-854C-6132C0EBE839}" destId="{E2F5A88F-7BE7-4943-B751-1A6C93754FA2}" srcOrd="6" destOrd="0" parTransId="{1EF0895F-8B64-46EC-A6B6-22A7295CC3D2}" sibTransId="{ADDCDF90-D5F4-47BB-AD78-88C6052542A9}"/>
    <dgm:cxn modelId="{CC23E19F-7DC5-43F2-8848-1711CB1B4D84}" srcId="{101277CA-8ECB-4ED8-A845-9429833A44FA}" destId="{B294D9F6-9848-4F61-AF76-FA2DAD47FAEB}" srcOrd="0" destOrd="0" parTransId="{46C714E9-DB5A-475D-AA5E-71748C023F18}" sibTransId="{86B80466-29A7-4602-9596-DE574C529291}"/>
    <dgm:cxn modelId="{6E8BB7A5-B0B9-4BB3-A061-5D965FBD35BE}" type="presOf" srcId="{F8EAA500-B6DC-4A6E-B1AA-98AAE01FE97E}" destId="{0B25854E-CD53-45EC-8E6A-A3B058D75B90}" srcOrd="0" destOrd="0" presId="urn:microsoft.com/office/officeart/2017/3/layout/HorizontalLabelsTimeline"/>
    <dgm:cxn modelId="{8227F1A5-B956-4986-80CC-6CB086B8519F}" srcId="{3A1D092C-D11A-4F9D-9138-6093FEAEF4D3}" destId="{CACD0211-B546-43EA-90D4-F179ED940EF3}" srcOrd="0" destOrd="0" parTransId="{98D5CDEA-FACA-41CC-907B-6EAF3D50EDC8}" sibTransId="{D9DD3BEB-3EE9-4B94-9244-5FBB4FB712C0}"/>
    <dgm:cxn modelId="{8ECB3EB5-6A67-4B46-B4A8-01DC32DD73FC}" type="presOf" srcId="{3A1D092C-D11A-4F9D-9138-6093FEAEF4D3}" destId="{838C0D29-4DBF-4865-B850-C3628393CC05}" srcOrd="0" destOrd="0" presId="urn:microsoft.com/office/officeart/2017/3/layout/HorizontalLabelsTimeline"/>
    <dgm:cxn modelId="{435BB2BA-D184-490D-99FA-DDF1B68D47E4}" srcId="{4BDBD397-0AE1-4685-854C-6132C0EBE839}" destId="{BEC22A5E-6087-4195-AC22-A83F410C4100}" srcOrd="9" destOrd="0" parTransId="{FEC5E664-6373-40A6-A0F9-56DD7BF226E5}" sibTransId="{AE314A6A-DE94-4080-99E6-D57BCD076013}"/>
    <dgm:cxn modelId="{C96005CB-D971-41F8-8F5C-A88DA3EE8271}" type="presOf" srcId="{053EDC94-E827-4DBD-9480-8260611FD1E5}" destId="{6547BFFF-B043-4ABE-B485-2395AB4B2A8C}" srcOrd="0" destOrd="0" presId="urn:microsoft.com/office/officeart/2017/3/layout/HorizontalLabelsTimeline"/>
    <dgm:cxn modelId="{EA91FDCD-0E95-48CF-96A6-2DAECAF00557}" type="presOf" srcId="{B294D9F6-9848-4F61-AF76-FA2DAD47FAEB}" destId="{C551EB47-875E-45A1-970D-BA19C62F195C}" srcOrd="0" destOrd="0" presId="urn:microsoft.com/office/officeart/2017/3/layout/HorizontalLabelsTimeline"/>
    <dgm:cxn modelId="{13368FD5-4DF9-417B-8D2E-458BE8B1EC7E}" type="presOf" srcId="{101277CA-8ECB-4ED8-A845-9429833A44FA}" destId="{02C45C3E-C87B-45F5-92F2-5BD1BB30389F}" srcOrd="0" destOrd="0" presId="urn:microsoft.com/office/officeart/2017/3/layout/HorizontalLabelsTimeline"/>
    <dgm:cxn modelId="{1C9BA6DD-DEDF-4AA7-BCA2-D6D7905C7A5F}" srcId="{AE20B251-8A46-4FD3-A9E2-A199B41DDA9B}" destId="{4344AAFF-07C2-4813-9CB0-C14E163C4929}" srcOrd="0" destOrd="0" parTransId="{B93C99FA-4855-40BF-887F-56D938A4BB6D}" sibTransId="{BF865A39-2098-4E80-81F6-7D74F0F9F87C}"/>
    <dgm:cxn modelId="{47F922E4-1920-4ECF-A643-B72A31A7D6B4}" type="presOf" srcId="{9A90B59F-527F-4EB2-85DF-5E79101B653C}" destId="{4EAD4DC1-0A18-4D79-875E-599B8BF28D53}" srcOrd="0" destOrd="0" presId="urn:microsoft.com/office/officeart/2017/3/layout/HorizontalLabelsTimeline"/>
    <dgm:cxn modelId="{7F8421E7-5EB3-434E-8C10-A078B484558D}" type="presOf" srcId="{FBBC0E35-C419-4047-8B99-42E764B20110}" destId="{4A332ED5-B755-4FD3-812D-E7A98E6CE37D}" srcOrd="0" destOrd="0" presId="urn:microsoft.com/office/officeart/2017/3/layout/HorizontalLabelsTimeline"/>
    <dgm:cxn modelId="{F1E159E8-D65D-4968-83D7-0DADFE16EF0E}" srcId="{4BDBD397-0AE1-4685-854C-6132C0EBE839}" destId="{9A90B59F-527F-4EB2-85DF-5E79101B653C}" srcOrd="4" destOrd="0" parTransId="{48585627-8CB5-4CC3-912F-709313AEA702}" sibTransId="{B1104245-ECFF-46F6-B3FA-90799F7EA12E}"/>
    <dgm:cxn modelId="{E5E468F3-D574-4F11-8655-5438507A1DC5}" srcId="{6B944BF1-CB7A-4B5C-92D3-CDCFDA2CDF56}" destId="{BC6DBB36-8A00-48EB-B8E9-9D4502A46CB2}" srcOrd="0" destOrd="0" parTransId="{EF6764D6-AAE7-41B7-86A8-471625E2DC5B}" sibTransId="{92DDAF7A-A605-4F09-8102-407F4CA63A5E}"/>
    <dgm:cxn modelId="{65BDD1FE-556C-49E0-8C6A-02895D252F6E}" srcId="{E2F5A88F-7BE7-4943-B751-1A6C93754FA2}" destId="{7D747BBC-455A-46F9-88EB-5971B3301AB1}" srcOrd="0" destOrd="0" parTransId="{990EF197-6194-4152-B568-AEC55004B784}" sibTransId="{57687586-E856-4BC1-9CEF-FE93DED96CA9}"/>
    <dgm:cxn modelId="{4319C8FF-28AA-4759-86BE-604509D02DB7}" srcId="{9A90B59F-527F-4EB2-85DF-5E79101B653C}" destId="{D0B91456-FDF3-490F-ADF6-43015478798F}" srcOrd="0" destOrd="0" parTransId="{0BD593B2-D5EE-4242-B556-C910AA362F7D}" sibTransId="{AA17193E-E6CF-493A-84ED-7958A7AFFA34}"/>
    <dgm:cxn modelId="{75E71CE6-5B75-4AA6-9B16-4AFEAA05B8FF}" type="presParOf" srcId="{896D4900-B17E-4BF3-9E8C-493D1DF4F247}" destId="{A03966E3-88E7-4AD4-8C49-94A00D09A7B6}" srcOrd="0" destOrd="0" presId="urn:microsoft.com/office/officeart/2017/3/layout/HorizontalLabelsTimeline"/>
    <dgm:cxn modelId="{751B5CBC-79C9-44D9-9A2E-6FD3004079B2}" type="presParOf" srcId="{896D4900-B17E-4BF3-9E8C-493D1DF4F247}" destId="{8A00FC45-7E9A-4A3A-A66D-C3A1F64FF588}" srcOrd="1" destOrd="0" presId="urn:microsoft.com/office/officeart/2017/3/layout/HorizontalLabelsTimeline"/>
    <dgm:cxn modelId="{05CCF382-5BD2-4A6F-8B23-A1351A43CB04}" type="presParOf" srcId="{8A00FC45-7E9A-4A3A-A66D-C3A1F64FF588}" destId="{0B8D3353-EF0E-4AD2-BF97-9A83A1006898}" srcOrd="0" destOrd="0" presId="urn:microsoft.com/office/officeart/2017/3/layout/HorizontalLabelsTimeline"/>
    <dgm:cxn modelId="{7D307E27-D46D-4E71-8FA6-57A0F748572A}" type="presParOf" srcId="{0B8D3353-EF0E-4AD2-BF97-9A83A1006898}" destId="{838C0D29-4DBF-4865-B850-C3628393CC05}" srcOrd="0" destOrd="0" presId="urn:microsoft.com/office/officeart/2017/3/layout/HorizontalLabelsTimeline"/>
    <dgm:cxn modelId="{C2125530-9482-4FC3-966D-B5613A5BDDF5}" type="presParOf" srcId="{0B8D3353-EF0E-4AD2-BF97-9A83A1006898}" destId="{D7B84988-DCC5-42B5-ABA4-DF604E0AD47D}" srcOrd="1" destOrd="0" presId="urn:microsoft.com/office/officeart/2017/3/layout/HorizontalLabelsTimeline"/>
    <dgm:cxn modelId="{222F1777-3DBF-4276-A749-9B5CDC59280F}" type="presParOf" srcId="{D7B84988-DCC5-42B5-ABA4-DF604E0AD47D}" destId="{C2934D0B-851E-4F7A-B486-7F031ADB679A}" srcOrd="0" destOrd="0" presId="urn:microsoft.com/office/officeart/2017/3/layout/HorizontalLabelsTimeline"/>
    <dgm:cxn modelId="{B6CA82B5-B2CD-4D5C-BADA-EC52A4A031CC}" type="presParOf" srcId="{D7B84988-DCC5-42B5-ABA4-DF604E0AD47D}" destId="{BB7B265E-3146-4979-8452-3A4B6ED7A501}" srcOrd="1" destOrd="0" presId="urn:microsoft.com/office/officeart/2017/3/layout/HorizontalLabelsTimeline"/>
    <dgm:cxn modelId="{AE07E003-3FE9-4FAC-9A1D-82E93950B6AC}" type="presParOf" srcId="{0B8D3353-EF0E-4AD2-BF97-9A83A1006898}" destId="{687A5064-60BC-47AF-9CB3-E13A4E230665}" srcOrd="2" destOrd="0" presId="urn:microsoft.com/office/officeart/2017/3/layout/HorizontalLabelsTimeline"/>
    <dgm:cxn modelId="{B4CF2FF5-5AEF-4B18-A538-C65FF33DC881}" type="presParOf" srcId="{0B8D3353-EF0E-4AD2-BF97-9A83A1006898}" destId="{4CAEA3E2-3538-46F3-9190-CB73C3651144}" srcOrd="3" destOrd="0" presId="urn:microsoft.com/office/officeart/2017/3/layout/HorizontalLabelsTimeline"/>
    <dgm:cxn modelId="{AD2A570B-83F0-4643-BDC8-A59D1BFE4901}" type="presParOf" srcId="{0B8D3353-EF0E-4AD2-BF97-9A83A1006898}" destId="{3D2C5C4E-D25D-4C9A-A263-3C93276B996D}" srcOrd="4" destOrd="0" presId="urn:microsoft.com/office/officeart/2017/3/layout/HorizontalLabelsTimeline"/>
    <dgm:cxn modelId="{EEEA1B9C-6809-4134-BDC2-B5C1F18FBC3E}" type="presParOf" srcId="{8A00FC45-7E9A-4A3A-A66D-C3A1F64FF588}" destId="{697EEC83-6E1A-481A-81C4-824B5415623B}" srcOrd="1" destOrd="0" presId="urn:microsoft.com/office/officeart/2017/3/layout/HorizontalLabelsTimeline"/>
    <dgm:cxn modelId="{2FC8A122-E52F-4101-86D7-FCC167CD553F}" type="presParOf" srcId="{8A00FC45-7E9A-4A3A-A66D-C3A1F64FF588}" destId="{628F8EE0-F587-4FD8-BE10-89FF43917608}" srcOrd="2" destOrd="0" presId="urn:microsoft.com/office/officeart/2017/3/layout/HorizontalLabelsTimeline"/>
    <dgm:cxn modelId="{99214E63-94EE-492A-B275-AF893395F0E2}" type="presParOf" srcId="{628F8EE0-F587-4FD8-BE10-89FF43917608}" destId="{837E23B2-0D9D-4C3F-A709-666EC9A521F4}" srcOrd="0" destOrd="0" presId="urn:microsoft.com/office/officeart/2017/3/layout/HorizontalLabelsTimeline"/>
    <dgm:cxn modelId="{8729107D-B45E-462C-9455-F8FD3D07C96B}" type="presParOf" srcId="{628F8EE0-F587-4FD8-BE10-89FF43917608}" destId="{EAEE5609-1FD2-4873-80E3-6C01B771102B}" srcOrd="1" destOrd="0" presId="urn:microsoft.com/office/officeart/2017/3/layout/HorizontalLabelsTimeline"/>
    <dgm:cxn modelId="{0148E946-EF57-494D-9D0C-FFF5AB07819C}" type="presParOf" srcId="{EAEE5609-1FD2-4873-80E3-6C01B771102B}" destId="{FEB5173F-C593-45ED-945A-7375CA61766A}" srcOrd="0" destOrd="0" presId="urn:microsoft.com/office/officeart/2017/3/layout/HorizontalLabelsTimeline"/>
    <dgm:cxn modelId="{822BE07A-A490-4A9C-8EAB-B5E9A2B874D3}" type="presParOf" srcId="{EAEE5609-1FD2-4873-80E3-6C01B771102B}" destId="{89947E71-5228-4843-966F-C7C57CDFD6FD}" srcOrd="1" destOrd="0" presId="urn:microsoft.com/office/officeart/2017/3/layout/HorizontalLabelsTimeline"/>
    <dgm:cxn modelId="{492BC82D-CEB6-4038-B845-73B22D3294D5}" type="presParOf" srcId="{628F8EE0-F587-4FD8-BE10-89FF43917608}" destId="{25CE8FD0-1FBA-411A-AAEC-83FFC9920D04}" srcOrd="2" destOrd="0" presId="urn:microsoft.com/office/officeart/2017/3/layout/HorizontalLabelsTimeline"/>
    <dgm:cxn modelId="{F99AC4E4-0D81-4EDC-B53D-2EC00A3F5D9E}" type="presParOf" srcId="{628F8EE0-F587-4FD8-BE10-89FF43917608}" destId="{85641938-2741-4F0C-A3CF-27289773311C}" srcOrd="3" destOrd="0" presId="urn:microsoft.com/office/officeart/2017/3/layout/HorizontalLabelsTimeline"/>
    <dgm:cxn modelId="{C3BF7A3D-BC94-4DF5-8F27-664545571D84}" type="presParOf" srcId="{628F8EE0-F587-4FD8-BE10-89FF43917608}" destId="{6117E351-A7ED-4785-8F54-46B199970E87}" srcOrd="4" destOrd="0" presId="urn:microsoft.com/office/officeart/2017/3/layout/HorizontalLabelsTimeline"/>
    <dgm:cxn modelId="{269CF5AC-5681-4E16-B87E-B4A44A61B56F}" type="presParOf" srcId="{8A00FC45-7E9A-4A3A-A66D-C3A1F64FF588}" destId="{64BB0620-BD24-4097-AF68-F824EF51BAF4}" srcOrd="3" destOrd="0" presId="urn:microsoft.com/office/officeart/2017/3/layout/HorizontalLabelsTimeline"/>
    <dgm:cxn modelId="{F671C3F4-9A65-4788-9115-868DF05469D1}" type="presParOf" srcId="{8A00FC45-7E9A-4A3A-A66D-C3A1F64FF588}" destId="{EA39FC8F-15B2-4E73-B217-9399CA4AC632}" srcOrd="4" destOrd="0" presId="urn:microsoft.com/office/officeart/2017/3/layout/HorizontalLabelsTimeline"/>
    <dgm:cxn modelId="{11DFE5FF-251C-4C22-8179-A6DD1E861146}" type="presParOf" srcId="{EA39FC8F-15B2-4E73-B217-9399CA4AC632}" destId="{DB7A9CED-97B7-4F4B-8657-EA071073DF8D}" srcOrd="0" destOrd="0" presId="urn:microsoft.com/office/officeart/2017/3/layout/HorizontalLabelsTimeline"/>
    <dgm:cxn modelId="{BEBA88C6-957C-49B3-AF8B-9A40A8C301B3}" type="presParOf" srcId="{EA39FC8F-15B2-4E73-B217-9399CA4AC632}" destId="{BE0BFC9E-F804-4EDC-B77A-227FCBEF7990}" srcOrd="1" destOrd="0" presId="urn:microsoft.com/office/officeart/2017/3/layout/HorizontalLabelsTimeline"/>
    <dgm:cxn modelId="{46B66F46-F52B-4302-842D-9F073B82101F}" type="presParOf" srcId="{BE0BFC9E-F804-4EDC-B77A-227FCBEF7990}" destId="{13008792-FF7D-48E5-A2D5-9671B23A4B16}" srcOrd="0" destOrd="0" presId="urn:microsoft.com/office/officeart/2017/3/layout/HorizontalLabelsTimeline"/>
    <dgm:cxn modelId="{70A70701-5F98-4AD9-B6BB-F9FEAEEA1FF5}" type="presParOf" srcId="{BE0BFC9E-F804-4EDC-B77A-227FCBEF7990}" destId="{A0FF7BA7-A97F-47E8-AF70-4042CAFD79AB}" srcOrd="1" destOrd="0" presId="urn:microsoft.com/office/officeart/2017/3/layout/HorizontalLabelsTimeline"/>
    <dgm:cxn modelId="{87AA966B-1021-4740-B909-CBA187E11FA0}" type="presParOf" srcId="{EA39FC8F-15B2-4E73-B217-9399CA4AC632}" destId="{F8E3537D-39D0-4CDE-8511-B98C057FB364}" srcOrd="2" destOrd="0" presId="urn:microsoft.com/office/officeart/2017/3/layout/HorizontalLabelsTimeline"/>
    <dgm:cxn modelId="{86A7F1B2-31E3-475D-A23A-9BEEF1F96E70}" type="presParOf" srcId="{EA39FC8F-15B2-4E73-B217-9399CA4AC632}" destId="{8CE45A46-1B85-4C0D-969D-435B06598942}" srcOrd="3" destOrd="0" presId="urn:microsoft.com/office/officeart/2017/3/layout/HorizontalLabelsTimeline"/>
    <dgm:cxn modelId="{66AFA6A4-CAF0-46CF-83AE-BC217BE945A5}" type="presParOf" srcId="{EA39FC8F-15B2-4E73-B217-9399CA4AC632}" destId="{BC2422BD-338C-41E0-9A8D-9030BF7B69B2}" srcOrd="4" destOrd="0" presId="urn:microsoft.com/office/officeart/2017/3/layout/HorizontalLabelsTimeline"/>
    <dgm:cxn modelId="{CCB8CCC4-566A-4133-BB8C-B4FF757D868E}" type="presParOf" srcId="{8A00FC45-7E9A-4A3A-A66D-C3A1F64FF588}" destId="{07639D4A-3055-4056-9AE6-AF42E51C6B08}" srcOrd="5" destOrd="0" presId="urn:microsoft.com/office/officeart/2017/3/layout/HorizontalLabelsTimeline"/>
    <dgm:cxn modelId="{E1E6008E-2CF7-4DDA-9C6C-C1BA9D0BFC0A}" type="presParOf" srcId="{8A00FC45-7E9A-4A3A-A66D-C3A1F64FF588}" destId="{85FD9109-8651-4167-BB30-1F53F20991AD}" srcOrd="6" destOrd="0" presId="urn:microsoft.com/office/officeart/2017/3/layout/HorizontalLabelsTimeline"/>
    <dgm:cxn modelId="{FA4EC15F-9C1C-4B87-A93C-1B31A853E2CE}" type="presParOf" srcId="{85FD9109-8651-4167-BB30-1F53F20991AD}" destId="{7995DA74-AEA9-433C-BC0A-66FC4A838F50}" srcOrd="0" destOrd="0" presId="urn:microsoft.com/office/officeart/2017/3/layout/HorizontalLabelsTimeline"/>
    <dgm:cxn modelId="{79A3FBE5-30F4-409B-B592-877529328CF5}" type="presParOf" srcId="{85FD9109-8651-4167-BB30-1F53F20991AD}" destId="{12644ADB-676F-4F54-A271-880F7C845FF4}" srcOrd="1" destOrd="0" presId="urn:microsoft.com/office/officeart/2017/3/layout/HorizontalLabelsTimeline"/>
    <dgm:cxn modelId="{42F7AE5C-F22B-4B67-B824-0CCC785D3453}" type="presParOf" srcId="{12644ADB-676F-4F54-A271-880F7C845FF4}" destId="{B7D6AFDE-1D7D-4AF9-94B5-90E3BB3B6F1E}" srcOrd="0" destOrd="0" presId="urn:microsoft.com/office/officeart/2017/3/layout/HorizontalLabelsTimeline"/>
    <dgm:cxn modelId="{B29DB73B-532E-4586-8661-613BE64B8FCA}" type="presParOf" srcId="{12644ADB-676F-4F54-A271-880F7C845FF4}" destId="{3297EDCB-F3B6-4365-A1F6-A28AA2E608FC}" srcOrd="1" destOrd="0" presId="urn:microsoft.com/office/officeart/2017/3/layout/HorizontalLabelsTimeline"/>
    <dgm:cxn modelId="{A8568681-1A0E-4C82-85A0-EA7C531263B5}" type="presParOf" srcId="{85FD9109-8651-4167-BB30-1F53F20991AD}" destId="{7204FED2-552A-49DF-9ABF-DAC82E6E354F}" srcOrd="2" destOrd="0" presId="urn:microsoft.com/office/officeart/2017/3/layout/HorizontalLabelsTimeline"/>
    <dgm:cxn modelId="{EEBC5979-EF77-4DEE-84DA-9DACE35762B2}" type="presParOf" srcId="{85FD9109-8651-4167-BB30-1F53F20991AD}" destId="{DB769E2D-68D9-4181-B7C6-19372E7AC71F}" srcOrd="3" destOrd="0" presId="urn:microsoft.com/office/officeart/2017/3/layout/HorizontalLabelsTimeline"/>
    <dgm:cxn modelId="{D58FD150-2BEE-457F-8763-B251692041AF}" type="presParOf" srcId="{85FD9109-8651-4167-BB30-1F53F20991AD}" destId="{3DC207A3-2960-4A48-9D18-3B355BB721DE}" srcOrd="4" destOrd="0" presId="urn:microsoft.com/office/officeart/2017/3/layout/HorizontalLabelsTimeline"/>
    <dgm:cxn modelId="{0BC4A52B-B114-4754-8AF8-01E054784FCB}" type="presParOf" srcId="{8A00FC45-7E9A-4A3A-A66D-C3A1F64FF588}" destId="{29B281FB-EC23-493E-BECC-BB120BD20729}" srcOrd="7" destOrd="0" presId="urn:microsoft.com/office/officeart/2017/3/layout/HorizontalLabelsTimeline"/>
    <dgm:cxn modelId="{83AA6D40-6413-4CDF-A3C3-88A5222DC2CF}" type="presParOf" srcId="{8A00FC45-7E9A-4A3A-A66D-C3A1F64FF588}" destId="{060E2C1F-DAA9-4687-A8C8-F3A2E0949DDD}" srcOrd="8" destOrd="0" presId="urn:microsoft.com/office/officeart/2017/3/layout/HorizontalLabelsTimeline"/>
    <dgm:cxn modelId="{BBAAD3D8-E982-4071-BBAB-AF6D16BC4244}" type="presParOf" srcId="{060E2C1F-DAA9-4687-A8C8-F3A2E0949DDD}" destId="{4EAD4DC1-0A18-4D79-875E-599B8BF28D53}" srcOrd="0" destOrd="0" presId="urn:microsoft.com/office/officeart/2017/3/layout/HorizontalLabelsTimeline"/>
    <dgm:cxn modelId="{E574DF9E-7252-4E9C-9983-5B8154BC49E3}" type="presParOf" srcId="{060E2C1F-DAA9-4687-A8C8-F3A2E0949DDD}" destId="{A7553329-A75A-409A-BF1D-EB58F9A4E0ED}" srcOrd="1" destOrd="0" presId="urn:microsoft.com/office/officeart/2017/3/layout/HorizontalLabelsTimeline"/>
    <dgm:cxn modelId="{C7FBC28E-BDC4-4EED-AA76-29DC33633B50}" type="presParOf" srcId="{A7553329-A75A-409A-BF1D-EB58F9A4E0ED}" destId="{E4BBA9F0-4E86-4302-A5D1-E8FB36EBB7B5}" srcOrd="0" destOrd="0" presId="urn:microsoft.com/office/officeart/2017/3/layout/HorizontalLabelsTimeline"/>
    <dgm:cxn modelId="{CD75A876-F331-4467-B6B2-8E74DE144D6A}" type="presParOf" srcId="{A7553329-A75A-409A-BF1D-EB58F9A4E0ED}" destId="{FB011508-3FD9-489F-BBCA-BD4FDBFD4B3E}" srcOrd="1" destOrd="0" presId="urn:microsoft.com/office/officeart/2017/3/layout/HorizontalLabelsTimeline"/>
    <dgm:cxn modelId="{48071F79-2EA7-4A6A-874E-452C1C0B625D}" type="presParOf" srcId="{060E2C1F-DAA9-4687-A8C8-F3A2E0949DDD}" destId="{E5779FFF-AF9E-4703-99B2-23A25BAA3A70}" srcOrd="2" destOrd="0" presId="urn:microsoft.com/office/officeart/2017/3/layout/HorizontalLabelsTimeline"/>
    <dgm:cxn modelId="{A478B7D9-372B-42C6-98CA-F63753F9482B}" type="presParOf" srcId="{060E2C1F-DAA9-4687-A8C8-F3A2E0949DDD}" destId="{D168F84E-C5DE-4DBC-9047-9CFB9FE8FEA3}" srcOrd="3" destOrd="0" presId="urn:microsoft.com/office/officeart/2017/3/layout/HorizontalLabelsTimeline"/>
    <dgm:cxn modelId="{98339AD3-DEEA-4F54-A206-9E75E146DA03}" type="presParOf" srcId="{060E2C1F-DAA9-4687-A8C8-F3A2E0949DDD}" destId="{3F43626C-348E-47CD-85B8-6F77948ACEA1}" srcOrd="4" destOrd="0" presId="urn:microsoft.com/office/officeart/2017/3/layout/HorizontalLabelsTimeline"/>
    <dgm:cxn modelId="{49FC7BAB-938D-4CB1-A1D5-5B9869D48046}" type="presParOf" srcId="{8A00FC45-7E9A-4A3A-A66D-C3A1F64FF588}" destId="{1F8FAD3F-BD87-4348-A258-5AC043E49FF4}" srcOrd="9" destOrd="0" presId="urn:microsoft.com/office/officeart/2017/3/layout/HorizontalLabelsTimeline"/>
    <dgm:cxn modelId="{9AC99D7C-524F-4239-96F5-24556D51B588}" type="presParOf" srcId="{8A00FC45-7E9A-4A3A-A66D-C3A1F64FF588}" destId="{8E21CF26-EE02-4657-90AA-D8057AC95ECB}" srcOrd="10" destOrd="0" presId="urn:microsoft.com/office/officeart/2017/3/layout/HorizontalLabelsTimeline"/>
    <dgm:cxn modelId="{58200C9F-5C70-490C-A875-BA9A1A476C42}" type="presParOf" srcId="{8E21CF26-EE02-4657-90AA-D8057AC95ECB}" destId="{1C03AB55-7A2F-44D5-8AB5-148974FAFAD7}" srcOrd="0" destOrd="0" presId="urn:microsoft.com/office/officeart/2017/3/layout/HorizontalLabelsTimeline"/>
    <dgm:cxn modelId="{BC7E3AA1-7C2F-44A5-AD78-CE0AB53ADE06}" type="presParOf" srcId="{8E21CF26-EE02-4657-90AA-D8057AC95ECB}" destId="{3C532D2D-0BAE-47D1-9D00-BDDDB308B3C9}" srcOrd="1" destOrd="0" presId="urn:microsoft.com/office/officeart/2017/3/layout/HorizontalLabelsTimeline"/>
    <dgm:cxn modelId="{9E2EBB82-5DA7-448D-89A7-6B85CCB138C7}" type="presParOf" srcId="{3C532D2D-0BAE-47D1-9D00-BDDDB308B3C9}" destId="{1681EB1E-9193-4216-9CDC-7CD474907585}" srcOrd="0" destOrd="0" presId="urn:microsoft.com/office/officeart/2017/3/layout/HorizontalLabelsTimeline"/>
    <dgm:cxn modelId="{DB7A1460-10C6-4EF9-BF6E-E316D246967B}" type="presParOf" srcId="{3C532D2D-0BAE-47D1-9D00-BDDDB308B3C9}" destId="{95EB16B0-41E5-4A81-B831-09E97236FB48}" srcOrd="1" destOrd="0" presId="urn:microsoft.com/office/officeart/2017/3/layout/HorizontalLabelsTimeline"/>
    <dgm:cxn modelId="{24262CE1-8650-46ED-941F-336E4CF8D176}" type="presParOf" srcId="{8E21CF26-EE02-4657-90AA-D8057AC95ECB}" destId="{05C4956C-1F09-40C9-BD77-1F28656EF457}" srcOrd="2" destOrd="0" presId="urn:microsoft.com/office/officeart/2017/3/layout/HorizontalLabelsTimeline"/>
    <dgm:cxn modelId="{02902D32-A943-46BB-A32F-173AA5FCD1D3}" type="presParOf" srcId="{8E21CF26-EE02-4657-90AA-D8057AC95ECB}" destId="{C10D95AE-B036-4C4D-ADFC-139DADA9DCDB}" srcOrd="3" destOrd="0" presId="urn:microsoft.com/office/officeart/2017/3/layout/HorizontalLabelsTimeline"/>
    <dgm:cxn modelId="{3ED46469-7D9C-4BC8-86FC-3CC37A7EA814}" type="presParOf" srcId="{8E21CF26-EE02-4657-90AA-D8057AC95ECB}" destId="{9BD7B5D1-CBB3-4462-A0EE-94990B2BCF33}" srcOrd="4" destOrd="0" presId="urn:microsoft.com/office/officeart/2017/3/layout/HorizontalLabelsTimeline"/>
    <dgm:cxn modelId="{B7690F8C-2B3C-4E41-BEE5-A86D0F27C073}" type="presParOf" srcId="{8A00FC45-7E9A-4A3A-A66D-C3A1F64FF588}" destId="{C88FF88D-89FF-498D-87BE-A1489D004059}" srcOrd="11" destOrd="0" presId="urn:microsoft.com/office/officeart/2017/3/layout/HorizontalLabelsTimeline"/>
    <dgm:cxn modelId="{BE11D5AA-B959-41FB-9DA9-BB4AEBA7A6E0}" type="presParOf" srcId="{8A00FC45-7E9A-4A3A-A66D-C3A1F64FF588}" destId="{E86AED4E-BC5A-46DA-88D2-50A660F62602}" srcOrd="12" destOrd="0" presId="urn:microsoft.com/office/officeart/2017/3/layout/HorizontalLabelsTimeline"/>
    <dgm:cxn modelId="{08BF7CBD-6EDE-4E6E-8270-1265A8FC3B85}" type="presParOf" srcId="{E86AED4E-BC5A-46DA-88D2-50A660F62602}" destId="{95CCA4F5-B4A3-4D40-931A-AAAE54AB87F5}" srcOrd="0" destOrd="0" presId="urn:microsoft.com/office/officeart/2017/3/layout/HorizontalLabelsTimeline"/>
    <dgm:cxn modelId="{1074DA12-8D6C-41D7-9028-A2F1FDA53D36}" type="presParOf" srcId="{E86AED4E-BC5A-46DA-88D2-50A660F62602}" destId="{86DED8E5-B6EE-42C8-A7C2-FA73BC4B8538}" srcOrd="1" destOrd="0" presId="urn:microsoft.com/office/officeart/2017/3/layout/HorizontalLabelsTimeline"/>
    <dgm:cxn modelId="{FAAE5FEE-5286-4F72-AF47-2610D9CAB71B}" type="presParOf" srcId="{86DED8E5-B6EE-42C8-A7C2-FA73BC4B8538}" destId="{984D7703-71C9-4E80-A674-6B7299AE7500}" srcOrd="0" destOrd="0" presId="urn:microsoft.com/office/officeart/2017/3/layout/HorizontalLabelsTimeline"/>
    <dgm:cxn modelId="{6F72EADA-DADB-4AB6-929A-466D65F0EF68}" type="presParOf" srcId="{86DED8E5-B6EE-42C8-A7C2-FA73BC4B8538}" destId="{7609EF1C-95AA-4AE4-A4D2-C47C1B6197B7}" srcOrd="1" destOrd="0" presId="urn:microsoft.com/office/officeart/2017/3/layout/HorizontalLabelsTimeline"/>
    <dgm:cxn modelId="{11665F81-3858-4786-B1AE-FD478ED65364}" type="presParOf" srcId="{E86AED4E-BC5A-46DA-88D2-50A660F62602}" destId="{A6CEF460-1B49-4357-8DCE-0CC889C28C99}" srcOrd="2" destOrd="0" presId="urn:microsoft.com/office/officeart/2017/3/layout/HorizontalLabelsTimeline"/>
    <dgm:cxn modelId="{893692F2-1693-4AD3-BEE6-B7DA4D4924E0}" type="presParOf" srcId="{E86AED4E-BC5A-46DA-88D2-50A660F62602}" destId="{228FEF66-E3C8-4BE3-87E9-C854F9B6A408}" srcOrd="3" destOrd="0" presId="urn:microsoft.com/office/officeart/2017/3/layout/HorizontalLabelsTimeline"/>
    <dgm:cxn modelId="{8EEA2DEC-62C6-4302-BE7E-71919EF2A8E2}" type="presParOf" srcId="{E86AED4E-BC5A-46DA-88D2-50A660F62602}" destId="{B8A6183C-2E99-400B-B1BD-B4DA109FF0BE}" srcOrd="4" destOrd="0" presId="urn:microsoft.com/office/officeart/2017/3/layout/HorizontalLabelsTimeline"/>
    <dgm:cxn modelId="{7F2A1B7C-F8E4-473C-BBC4-79EEAB2F37E9}" type="presParOf" srcId="{8A00FC45-7E9A-4A3A-A66D-C3A1F64FF588}" destId="{4F42054D-5BCB-426B-A646-DAFF1346272C}" srcOrd="13" destOrd="0" presId="urn:microsoft.com/office/officeart/2017/3/layout/HorizontalLabelsTimeline"/>
    <dgm:cxn modelId="{F01FE0F3-4E83-43A8-9FCF-BF0F8D845820}" type="presParOf" srcId="{8A00FC45-7E9A-4A3A-A66D-C3A1F64FF588}" destId="{0FFA7B5B-B984-4217-941D-F26D1AFA306B}" srcOrd="14" destOrd="0" presId="urn:microsoft.com/office/officeart/2017/3/layout/HorizontalLabelsTimeline"/>
    <dgm:cxn modelId="{1D4827A2-E1FF-4341-B1A7-5194BFD54C8A}" type="presParOf" srcId="{0FFA7B5B-B984-4217-941D-F26D1AFA306B}" destId="{4A332ED5-B755-4FD3-812D-E7A98E6CE37D}" srcOrd="0" destOrd="0" presId="urn:microsoft.com/office/officeart/2017/3/layout/HorizontalLabelsTimeline"/>
    <dgm:cxn modelId="{992226EA-3020-4615-83B0-8F200B435FC6}" type="presParOf" srcId="{0FFA7B5B-B984-4217-941D-F26D1AFA306B}" destId="{09AE001E-FF3B-4D9B-BF62-296E1F38867D}" srcOrd="1" destOrd="0" presId="urn:microsoft.com/office/officeart/2017/3/layout/HorizontalLabelsTimeline"/>
    <dgm:cxn modelId="{2A72985D-0AA8-4700-A0C4-FEA14B9FD233}" type="presParOf" srcId="{09AE001E-FF3B-4D9B-BF62-296E1F38867D}" destId="{0B25854E-CD53-45EC-8E6A-A3B058D75B90}" srcOrd="0" destOrd="0" presId="urn:microsoft.com/office/officeart/2017/3/layout/HorizontalLabelsTimeline"/>
    <dgm:cxn modelId="{5CFA866D-1CBD-4A65-A6A4-E93B6044848D}" type="presParOf" srcId="{09AE001E-FF3B-4D9B-BF62-296E1F38867D}" destId="{92527F22-80A6-4FF8-A5C0-4BDB13934D31}" srcOrd="1" destOrd="0" presId="urn:microsoft.com/office/officeart/2017/3/layout/HorizontalLabelsTimeline"/>
    <dgm:cxn modelId="{FBF31D01-2460-4C79-B570-DFB2DEED2948}" type="presParOf" srcId="{0FFA7B5B-B984-4217-941D-F26D1AFA306B}" destId="{192D34ED-F25B-4DD9-ACD7-2A9414CFE647}" srcOrd="2" destOrd="0" presId="urn:microsoft.com/office/officeart/2017/3/layout/HorizontalLabelsTimeline"/>
    <dgm:cxn modelId="{AF298536-125D-4D6A-8605-F4F2071650A8}" type="presParOf" srcId="{0FFA7B5B-B984-4217-941D-F26D1AFA306B}" destId="{9AD651BB-2DE7-4945-9AFD-64C7C130ADB1}" srcOrd="3" destOrd="0" presId="urn:microsoft.com/office/officeart/2017/3/layout/HorizontalLabelsTimeline"/>
    <dgm:cxn modelId="{71C64C9D-D699-40E1-B318-76C2C48DA924}" type="presParOf" srcId="{0FFA7B5B-B984-4217-941D-F26D1AFA306B}" destId="{1AE01859-3507-4AE4-AD0F-DBA907C0BE7F}" srcOrd="4" destOrd="0" presId="urn:microsoft.com/office/officeart/2017/3/layout/HorizontalLabelsTimeline"/>
    <dgm:cxn modelId="{7A0FC6CD-6B3B-41F9-B812-F4CDE7051153}" type="presParOf" srcId="{8A00FC45-7E9A-4A3A-A66D-C3A1F64FF588}" destId="{F8917177-80BE-4E5F-9B12-A621F0A0F1A1}" srcOrd="15" destOrd="0" presId="urn:microsoft.com/office/officeart/2017/3/layout/HorizontalLabelsTimeline"/>
    <dgm:cxn modelId="{0462CD62-1434-4D58-AFD2-0A3792C916DF}" type="presParOf" srcId="{8A00FC45-7E9A-4A3A-A66D-C3A1F64FF588}" destId="{11DE9643-B4A9-4362-A6FD-418D86CB6E7E}" srcOrd="16" destOrd="0" presId="urn:microsoft.com/office/officeart/2017/3/layout/HorizontalLabelsTimeline"/>
    <dgm:cxn modelId="{602C03A7-150C-4304-99FF-6CC1B17D82F3}" type="presParOf" srcId="{11DE9643-B4A9-4362-A6FD-418D86CB6E7E}" destId="{6547BFFF-B043-4ABE-B485-2395AB4B2A8C}" srcOrd="0" destOrd="0" presId="urn:microsoft.com/office/officeart/2017/3/layout/HorizontalLabelsTimeline"/>
    <dgm:cxn modelId="{0734F0C8-3EBF-42A3-8EDE-E98FA97F6E3E}" type="presParOf" srcId="{11DE9643-B4A9-4362-A6FD-418D86CB6E7E}" destId="{36FBE837-F249-4B4C-9684-2AF3CDDA5AEF}" srcOrd="1" destOrd="0" presId="urn:microsoft.com/office/officeart/2017/3/layout/HorizontalLabelsTimeline"/>
    <dgm:cxn modelId="{1B49EB6D-D34E-46A9-8FF0-F32996E19585}" type="presParOf" srcId="{36FBE837-F249-4B4C-9684-2AF3CDDA5AEF}" destId="{DBF457FF-517F-4753-B1B6-B3A5BC44F892}" srcOrd="0" destOrd="0" presId="urn:microsoft.com/office/officeart/2017/3/layout/HorizontalLabelsTimeline"/>
    <dgm:cxn modelId="{2E4EDF4D-5ED9-4DB8-B4F4-ED9ED7F2449D}" type="presParOf" srcId="{36FBE837-F249-4B4C-9684-2AF3CDDA5AEF}" destId="{65726E74-39E5-4206-AFA4-A08A3C5178EA}" srcOrd="1" destOrd="0" presId="urn:microsoft.com/office/officeart/2017/3/layout/HorizontalLabelsTimeline"/>
    <dgm:cxn modelId="{B4C1DC43-0DE3-43C1-B916-BDD4A9D6500D}" type="presParOf" srcId="{11DE9643-B4A9-4362-A6FD-418D86CB6E7E}" destId="{894F9642-95DB-470A-894E-58B8A71CDDB3}" srcOrd="2" destOrd="0" presId="urn:microsoft.com/office/officeart/2017/3/layout/HorizontalLabelsTimeline"/>
    <dgm:cxn modelId="{1041060A-7A7F-48CA-943C-2E1CE4FCCB89}" type="presParOf" srcId="{11DE9643-B4A9-4362-A6FD-418D86CB6E7E}" destId="{C2DDA182-82B8-4FC1-B35E-7486CF01C9FD}" srcOrd="3" destOrd="0" presId="urn:microsoft.com/office/officeart/2017/3/layout/HorizontalLabelsTimeline"/>
    <dgm:cxn modelId="{560BFE86-C1A5-4BF3-8D27-47B7C691C476}" type="presParOf" srcId="{11DE9643-B4A9-4362-A6FD-418D86CB6E7E}" destId="{5225242F-BDBC-42D8-870B-AB0029ED6708}" srcOrd="4" destOrd="0" presId="urn:microsoft.com/office/officeart/2017/3/layout/HorizontalLabelsTimeline"/>
    <dgm:cxn modelId="{B2A2ECDC-FFDD-4C3D-967D-44F75CE3C007}" type="presParOf" srcId="{8A00FC45-7E9A-4A3A-A66D-C3A1F64FF588}" destId="{46F121E1-AA38-4670-ABBE-CA258B284F0A}" srcOrd="17" destOrd="0" presId="urn:microsoft.com/office/officeart/2017/3/layout/HorizontalLabelsTimeline"/>
    <dgm:cxn modelId="{4FFF1888-5646-4ACF-891E-26765859BDB9}" type="presParOf" srcId="{8A00FC45-7E9A-4A3A-A66D-C3A1F64FF588}" destId="{2C0E5409-60C6-415D-AF04-527F3112CC24}" srcOrd="18" destOrd="0" presId="urn:microsoft.com/office/officeart/2017/3/layout/HorizontalLabelsTimeline"/>
    <dgm:cxn modelId="{C6C85750-BC60-4C3B-BE53-8E8133C7AA55}" type="presParOf" srcId="{2C0E5409-60C6-415D-AF04-527F3112CC24}" destId="{4D8F3D73-4019-4A07-A3B0-807149C4BE90}" srcOrd="0" destOrd="0" presId="urn:microsoft.com/office/officeart/2017/3/layout/HorizontalLabelsTimeline"/>
    <dgm:cxn modelId="{0AA52041-0156-42D0-A05B-FF43FC8590DD}" type="presParOf" srcId="{2C0E5409-60C6-415D-AF04-527F3112CC24}" destId="{DAE1A742-126C-4D55-9B7C-03AC06125147}" srcOrd="1" destOrd="0" presId="urn:microsoft.com/office/officeart/2017/3/layout/HorizontalLabelsTimeline"/>
    <dgm:cxn modelId="{EA80AAF4-8F56-40CF-ABCC-7702CBFD921E}" type="presParOf" srcId="{DAE1A742-126C-4D55-9B7C-03AC06125147}" destId="{7E4207C8-50B1-480C-A4E3-937DEAE5838F}" srcOrd="0" destOrd="0" presId="urn:microsoft.com/office/officeart/2017/3/layout/HorizontalLabelsTimeline"/>
    <dgm:cxn modelId="{C1FBA074-40DD-4848-A223-F3109E92EDD9}" type="presParOf" srcId="{DAE1A742-126C-4D55-9B7C-03AC06125147}" destId="{AEC62430-5543-4DDB-A55C-A0B8B1C06CDF}" srcOrd="1" destOrd="0" presId="urn:microsoft.com/office/officeart/2017/3/layout/HorizontalLabelsTimeline"/>
    <dgm:cxn modelId="{5BE1E58B-1757-4064-A87D-57B700C55253}" type="presParOf" srcId="{2C0E5409-60C6-415D-AF04-527F3112CC24}" destId="{2C5DA72A-E61E-4856-B4A5-EAF40339FF5D}" srcOrd="2" destOrd="0" presId="urn:microsoft.com/office/officeart/2017/3/layout/HorizontalLabelsTimeline"/>
    <dgm:cxn modelId="{A668F920-2FBA-40C0-8316-107DC5B804EF}" type="presParOf" srcId="{2C0E5409-60C6-415D-AF04-527F3112CC24}" destId="{EB7A88C6-395F-40FA-9336-2C6C19EF7203}" srcOrd="3" destOrd="0" presId="urn:microsoft.com/office/officeart/2017/3/layout/HorizontalLabelsTimeline"/>
    <dgm:cxn modelId="{C0776CBF-D198-406E-87F9-E7D64AC00D8D}" type="presParOf" srcId="{2C0E5409-60C6-415D-AF04-527F3112CC24}" destId="{F04480FD-BDA9-45CE-9E8E-99F6028726E4}" srcOrd="4" destOrd="0" presId="urn:microsoft.com/office/officeart/2017/3/layout/HorizontalLabelsTimeline"/>
    <dgm:cxn modelId="{314597D1-06C8-4932-B3E5-57B82EE03FA8}" type="presParOf" srcId="{8A00FC45-7E9A-4A3A-A66D-C3A1F64FF588}" destId="{32AB9D1E-CEB6-43D3-A91C-6A94CDD7CE13}" srcOrd="19" destOrd="0" presId="urn:microsoft.com/office/officeart/2017/3/layout/HorizontalLabelsTimeline"/>
    <dgm:cxn modelId="{186954F7-53B2-4B84-ABFF-1F75988F12CF}" type="presParOf" srcId="{8A00FC45-7E9A-4A3A-A66D-C3A1F64FF588}" destId="{2E196B50-75F0-4862-AA07-29FC5CDA4266}" srcOrd="20" destOrd="0" presId="urn:microsoft.com/office/officeart/2017/3/layout/HorizontalLabelsTimeline"/>
    <dgm:cxn modelId="{8F4CB6B2-A32E-4E4B-B610-1A3DC6AAD79E}" type="presParOf" srcId="{2E196B50-75F0-4862-AA07-29FC5CDA4266}" destId="{02C45C3E-C87B-45F5-92F2-5BD1BB30389F}" srcOrd="0" destOrd="0" presId="urn:microsoft.com/office/officeart/2017/3/layout/HorizontalLabelsTimeline"/>
    <dgm:cxn modelId="{8D0B7105-23A8-4865-9F58-2B2DE429C05F}" type="presParOf" srcId="{2E196B50-75F0-4862-AA07-29FC5CDA4266}" destId="{C6F23E8F-15BA-4F18-8C07-67C2D0BCFA43}" srcOrd="1" destOrd="0" presId="urn:microsoft.com/office/officeart/2017/3/layout/HorizontalLabelsTimeline"/>
    <dgm:cxn modelId="{889124CE-B475-4AEE-A6D7-0E03E3E3E633}" type="presParOf" srcId="{C6F23E8F-15BA-4F18-8C07-67C2D0BCFA43}" destId="{C551EB47-875E-45A1-970D-BA19C62F195C}" srcOrd="0" destOrd="0" presId="urn:microsoft.com/office/officeart/2017/3/layout/HorizontalLabelsTimeline"/>
    <dgm:cxn modelId="{62611134-D7F2-4498-ACEA-D5716B542497}" type="presParOf" srcId="{C6F23E8F-15BA-4F18-8C07-67C2D0BCFA43}" destId="{4EDE1E3D-1EDA-4D1B-88EA-A69C5A052F51}" srcOrd="1" destOrd="0" presId="urn:microsoft.com/office/officeart/2017/3/layout/HorizontalLabelsTimeline"/>
    <dgm:cxn modelId="{A5EF50AD-C813-46EC-9CBF-217F068381FA}" type="presParOf" srcId="{2E196B50-75F0-4862-AA07-29FC5CDA4266}" destId="{B265D9E4-2FB6-44F6-B65F-FBDA1B8249D7}" srcOrd="2" destOrd="0" presId="urn:microsoft.com/office/officeart/2017/3/layout/HorizontalLabelsTimeline"/>
    <dgm:cxn modelId="{BB3505FF-3867-4555-AEF3-9FDAE81A09DC}" type="presParOf" srcId="{2E196B50-75F0-4862-AA07-29FC5CDA4266}" destId="{133E1D53-6D5D-4F26-85F8-62B9673C8311}" srcOrd="3" destOrd="0" presId="urn:microsoft.com/office/officeart/2017/3/layout/HorizontalLabelsTimeline"/>
    <dgm:cxn modelId="{DB892994-343A-4240-A69B-C3CBB33DE51C}" type="presParOf" srcId="{2E196B50-75F0-4862-AA07-29FC5CDA4266}" destId="{56DF7799-B8EA-4E44-829F-707A5C7077EF}" srcOrd="4" destOrd="0" presId="urn:microsoft.com/office/officeart/2017/3/layout/HorizontalLabels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B24296-23B9-49CE-9040-6C4D4F7A36A4}"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n-GB"/>
        </a:p>
      </dgm:t>
    </dgm:pt>
    <dgm:pt modelId="{C9699CFA-5106-4A5A-BDEB-BF3A48C4F775}">
      <dgm:prSet phldrT="[Text]"/>
      <dgm:spPr/>
      <dgm:t>
        <a:bodyPr/>
        <a:lstStyle/>
        <a:p>
          <a:r>
            <a:rPr lang="en-GB" dirty="0"/>
            <a:t>Project Manager </a:t>
          </a:r>
        </a:p>
      </dgm:t>
    </dgm:pt>
    <dgm:pt modelId="{08718D8D-AA22-49D0-BC9D-DC8B86C44465}" type="parTrans" cxnId="{03CB9F29-AC2B-4640-A5FD-8C5A963863C5}">
      <dgm:prSet/>
      <dgm:spPr/>
      <dgm:t>
        <a:bodyPr/>
        <a:lstStyle/>
        <a:p>
          <a:endParaRPr lang="en-GB"/>
        </a:p>
      </dgm:t>
    </dgm:pt>
    <dgm:pt modelId="{67DB7E59-9E47-46AD-AA0F-69E841D0CE1B}" type="sibTrans" cxnId="{03CB9F29-AC2B-4640-A5FD-8C5A963863C5}">
      <dgm:prSet/>
      <dgm:spPr/>
      <dgm:t>
        <a:bodyPr/>
        <a:lstStyle/>
        <a:p>
          <a:endParaRPr lang="en-GB"/>
        </a:p>
      </dgm:t>
    </dgm:pt>
    <dgm:pt modelId="{572D96B8-B551-4376-A889-8BD66861DA41}">
      <dgm:prSet phldrT="[Text]"/>
      <dgm:spPr/>
      <dgm:t>
        <a:bodyPr/>
        <a:lstStyle/>
        <a:p>
          <a:pPr>
            <a:buNone/>
          </a:pPr>
          <a:r>
            <a:rPr lang="en-GB" dirty="0"/>
            <a:t>Completes Change Control Request </a:t>
          </a:r>
        </a:p>
      </dgm:t>
    </dgm:pt>
    <dgm:pt modelId="{79EF237E-54F0-406B-BCA5-54E1DAF29B3B}" type="parTrans" cxnId="{E0637018-F8FF-4B5F-BCF4-51DAA9511A9B}">
      <dgm:prSet/>
      <dgm:spPr/>
      <dgm:t>
        <a:bodyPr/>
        <a:lstStyle/>
        <a:p>
          <a:endParaRPr lang="en-GB"/>
        </a:p>
      </dgm:t>
    </dgm:pt>
    <dgm:pt modelId="{AF49C45C-C501-41D1-9471-C24E87E73B97}" type="sibTrans" cxnId="{E0637018-F8FF-4B5F-BCF4-51DAA9511A9B}">
      <dgm:prSet/>
      <dgm:spPr/>
      <dgm:t>
        <a:bodyPr/>
        <a:lstStyle/>
        <a:p>
          <a:endParaRPr lang="en-GB"/>
        </a:p>
      </dgm:t>
    </dgm:pt>
    <dgm:pt modelId="{7E5C4C7E-3874-42C6-8818-369FD10149FF}">
      <dgm:prSet phldrT="[Text]"/>
      <dgm:spPr/>
      <dgm:t>
        <a:bodyPr/>
        <a:lstStyle/>
        <a:p>
          <a:r>
            <a:rPr lang="en-GB"/>
            <a:t>Senior Project Manager</a:t>
          </a:r>
        </a:p>
      </dgm:t>
    </dgm:pt>
    <dgm:pt modelId="{DA77E3FB-EF50-48E4-BF58-185CF19906EC}" type="parTrans" cxnId="{559517D5-85D5-4443-9AEC-1AFD64B7B1D6}">
      <dgm:prSet/>
      <dgm:spPr/>
      <dgm:t>
        <a:bodyPr/>
        <a:lstStyle/>
        <a:p>
          <a:endParaRPr lang="en-GB"/>
        </a:p>
      </dgm:t>
    </dgm:pt>
    <dgm:pt modelId="{79997926-8EE4-4289-B2B3-5F7693C151A7}" type="sibTrans" cxnId="{559517D5-85D5-4443-9AEC-1AFD64B7B1D6}">
      <dgm:prSet/>
      <dgm:spPr/>
      <dgm:t>
        <a:bodyPr/>
        <a:lstStyle/>
        <a:p>
          <a:endParaRPr lang="en-GB"/>
        </a:p>
      </dgm:t>
    </dgm:pt>
    <dgm:pt modelId="{C0996138-5119-4010-8E43-1AEFDBB6DD6A}">
      <dgm:prSet phldrT="[Text]"/>
      <dgm:spPr/>
      <dgm:t>
        <a:bodyPr/>
        <a:lstStyle/>
        <a:p>
          <a:pPr>
            <a:buNone/>
          </a:pPr>
          <a:r>
            <a:rPr lang="en-GB" dirty="0"/>
            <a:t>Reviews request takes to Board</a:t>
          </a:r>
        </a:p>
      </dgm:t>
    </dgm:pt>
    <dgm:pt modelId="{6E49C6DC-6FD9-475A-A3D2-E5CD395FBD66}" type="parTrans" cxnId="{38476A30-D21D-47DB-8A6A-ED39C1A07AF5}">
      <dgm:prSet/>
      <dgm:spPr/>
      <dgm:t>
        <a:bodyPr/>
        <a:lstStyle/>
        <a:p>
          <a:endParaRPr lang="en-GB"/>
        </a:p>
      </dgm:t>
    </dgm:pt>
    <dgm:pt modelId="{ECCD17CE-4D72-49CF-A25E-911F7CBF31DC}" type="sibTrans" cxnId="{38476A30-D21D-47DB-8A6A-ED39C1A07AF5}">
      <dgm:prSet/>
      <dgm:spPr/>
      <dgm:t>
        <a:bodyPr/>
        <a:lstStyle/>
        <a:p>
          <a:endParaRPr lang="en-GB"/>
        </a:p>
      </dgm:t>
    </dgm:pt>
    <dgm:pt modelId="{FD1BD7EC-7780-4EF9-957B-CCFCFBF37061}">
      <dgm:prSet phldrT="[Text]"/>
      <dgm:spPr/>
      <dgm:t>
        <a:bodyPr/>
        <a:lstStyle/>
        <a:p>
          <a:r>
            <a:rPr lang="en-GB"/>
            <a:t>SRO</a:t>
          </a:r>
        </a:p>
      </dgm:t>
    </dgm:pt>
    <dgm:pt modelId="{D8196869-FCA1-4A58-850E-DFCF49CF02B4}" type="parTrans" cxnId="{921102AA-6BD2-4424-924F-302BFA140C08}">
      <dgm:prSet/>
      <dgm:spPr/>
      <dgm:t>
        <a:bodyPr/>
        <a:lstStyle/>
        <a:p>
          <a:endParaRPr lang="en-GB"/>
        </a:p>
      </dgm:t>
    </dgm:pt>
    <dgm:pt modelId="{8793B31E-0E2D-4E6B-B8F5-A4C90133F470}" type="sibTrans" cxnId="{921102AA-6BD2-4424-924F-302BFA140C08}">
      <dgm:prSet/>
      <dgm:spPr/>
      <dgm:t>
        <a:bodyPr/>
        <a:lstStyle/>
        <a:p>
          <a:endParaRPr lang="en-GB"/>
        </a:p>
      </dgm:t>
    </dgm:pt>
    <dgm:pt modelId="{A260D57D-A0E6-4615-B9F4-964653C47314}">
      <dgm:prSet phldrT="[Text]" custT="1"/>
      <dgm:spPr/>
      <dgm:t>
        <a:bodyPr/>
        <a:lstStyle/>
        <a:p>
          <a:pPr>
            <a:buNone/>
          </a:pPr>
          <a:r>
            <a:rPr lang="en-GB" sz="1600" dirty="0"/>
            <a:t>Reviews Change request signs off </a:t>
          </a:r>
        </a:p>
      </dgm:t>
    </dgm:pt>
    <dgm:pt modelId="{C6E51A1C-0F8E-4F19-AAF2-2630CFD69906}" type="parTrans" cxnId="{72F5D878-55C1-47C6-B199-8B4C5581181D}">
      <dgm:prSet/>
      <dgm:spPr/>
      <dgm:t>
        <a:bodyPr/>
        <a:lstStyle/>
        <a:p>
          <a:endParaRPr lang="en-GB"/>
        </a:p>
      </dgm:t>
    </dgm:pt>
    <dgm:pt modelId="{01206FC3-2462-4746-B11A-DA1D5EFD0B3C}" type="sibTrans" cxnId="{72F5D878-55C1-47C6-B199-8B4C5581181D}">
      <dgm:prSet/>
      <dgm:spPr/>
      <dgm:t>
        <a:bodyPr/>
        <a:lstStyle/>
        <a:p>
          <a:endParaRPr lang="en-GB"/>
        </a:p>
      </dgm:t>
    </dgm:pt>
    <dgm:pt modelId="{A2823F9B-B99C-4CF8-9303-3826FF7B3888}" type="pres">
      <dgm:prSet presAssocID="{21B24296-23B9-49CE-9040-6C4D4F7A36A4}" presName="rootnode" presStyleCnt="0">
        <dgm:presLayoutVars>
          <dgm:chMax/>
          <dgm:chPref/>
          <dgm:dir/>
          <dgm:animLvl val="lvl"/>
        </dgm:presLayoutVars>
      </dgm:prSet>
      <dgm:spPr/>
    </dgm:pt>
    <dgm:pt modelId="{AC1A31CE-18E1-44AF-8062-8C6CDE48BF99}" type="pres">
      <dgm:prSet presAssocID="{C9699CFA-5106-4A5A-BDEB-BF3A48C4F775}" presName="composite" presStyleCnt="0"/>
      <dgm:spPr/>
    </dgm:pt>
    <dgm:pt modelId="{94EF3D8F-3969-42D2-9EDC-3D0CA00854E9}" type="pres">
      <dgm:prSet presAssocID="{C9699CFA-5106-4A5A-BDEB-BF3A48C4F775}" presName="bentUpArrow1" presStyleLbl="alignImgPlace1" presStyleIdx="0" presStyleCnt="2"/>
      <dgm:spPr/>
    </dgm:pt>
    <dgm:pt modelId="{0CCD3451-C847-49E5-842E-B7CD78DD3006}" type="pres">
      <dgm:prSet presAssocID="{C9699CFA-5106-4A5A-BDEB-BF3A48C4F775}" presName="ParentText" presStyleLbl="node1" presStyleIdx="0" presStyleCnt="3">
        <dgm:presLayoutVars>
          <dgm:chMax val="1"/>
          <dgm:chPref val="1"/>
          <dgm:bulletEnabled val="1"/>
        </dgm:presLayoutVars>
      </dgm:prSet>
      <dgm:spPr/>
    </dgm:pt>
    <dgm:pt modelId="{724AD131-95F5-42EA-9AAF-04C2BD9D0C7F}" type="pres">
      <dgm:prSet presAssocID="{C9699CFA-5106-4A5A-BDEB-BF3A48C4F775}" presName="ChildText" presStyleLbl="revTx" presStyleIdx="0" presStyleCnt="3" custScaleX="271798" custLinFactX="1343" custLinFactNeighborX="100000">
        <dgm:presLayoutVars>
          <dgm:chMax val="0"/>
          <dgm:chPref val="0"/>
          <dgm:bulletEnabled val="1"/>
        </dgm:presLayoutVars>
      </dgm:prSet>
      <dgm:spPr/>
    </dgm:pt>
    <dgm:pt modelId="{E42DF8BD-8D7B-48E3-8B7C-F471D25AC945}" type="pres">
      <dgm:prSet presAssocID="{67DB7E59-9E47-46AD-AA0F-69E841D0CE1B}" presName="sibTrans" presStyleCnt="0"/>
      <dgm:spPr/>
    </dgm:pt>
    <dgm:pt modelId="{83862E18-8A23-44B3-B607-03E1EA1C505F}" type="pres">
      <dgm:prSet presAssocID="{7E5C4C7E-3874-42C6-8818-369FD10149FF}" presName="composite" presStyleCnt="0"/>
      <dgm:spPr/>
    </dgm:pt>
    <dgm:pt modelId="{7F4988E0-1E73-44A7-B97E-A37058ED23A8}" type="pres">
      <dgm:prSet presAssocID="{7E5C4C7E-3874-42C6-8818-369FD10149FF}" presName="bentUpArrow1" presStyleLbl="alignImgPlace1" presStyleIdx="1" presStyleCnt="2"/>
      <dgm:spPr/>
    </dgm:pt>
    <dgm:pt modelId="{9CE4B8A0-3760-42B7-99F7-E1D58B23408B}" type="pres">
      <dgm:prSet presAssocID="{7E5C4C7E-3874-42C6-8818-369FD10149FF}" presName="ParentText" presStyleLbl="node1" presStyleIdx="1" presStyleCnt="3">
        <dgm:presLayoutVars>
          <dgm:chMax val="1"/>
          <dgm:chPref val="1"/>
          <dgm:bulletEnabled val="1"/>
        </dgm:presLayoutVars>
      </dgm:prSet>
      <dgm:spPr/>
    </dgm:pt>
    <dgm:pt modelId="{82ACDBC6-F8DD-486D-B12C-1D5C0C836194}" type="pres">
      <dgm:prSet presAssocID="{7E5C4C7E-3874-42C6-8818-369FD10149FF}" presName="ChildText" presStyleLbl="revTx" presStyleIdx="1" presStyleCnt="3" custScaleX="317230" custLinFactX="30299" custLinFactNeighborX="100000" custLinFactNeighborY="63">
        <dgm:presLayoutVars>
          <dgm:chMax val="0"/>
          <dgm:chPref val="0"/>
          <dgm:bulletEnabled val="1"/>
        </dgm:presLayoutVars>
      </dgm:prSet>
      <dgm:spPr/>
    </dgm:pt>
    <dgm:pt modelId="{7988BA4D-8D20-4881-B81C-32480091E559}" type="pres">
      <dgm:prSet presAssocID="{79997926-8EE4-4289-B2B3-5F7693C151A7}" presName="sibTrans" presStyleCnt="0"/>
      <dgm:spPr/>
    </dgm:pt>
    <dgm:pt modelId="{2FFE2F17-934C-4314-8139-FB37F30D80F0}" type="pres">
      <dgm:prSet presAssocID="{FD1BD7EC-7780-4EF9-957B-CCFCFBF37061}" presName="composite" presStyleCnt="0"/>
      <dgm:spPr/>
    </dgm:pt>
    <dgm:pt modelId="{CA80E9B3-DACB-487A-8460-ED8E1E87FB5F}" type="pres">
      <dgm:prSet presAssocID="{FD1BD7EC-7780-4EF9-957B-CCFCFBF37061}" presName="ParentText" presStyleLbl="node1" presStyleIdx="2" presStyleCnt="3">
        <dgm:presLayoutVars>
          <dgm:chMax val="1"/>
          <dgm:chPref val="1"/>
          <dgm:bulletEnabled val="1"/>
        </dgm:presLayoutVars>
      </dgm:prSet>
      <dgm:spPr/>
    </dgm:pt>
    <dgm:pt modelId="{FCA9A62A-2E6A-45CF-AE12-A13D5F3C7D90}" type="pres">
      <dgm:prSet presAssocID="{FD1BD7EC-7780-4EF9-957B-CCFCFBF37061}" presName="FinalChildText" presStyleLbl="revTx" presStyleIdx="2" presStyleCnt="3" custScaleX="279577" custLinFactX="39950" custLinFactNeighborX="100000">
        <dgm:presLayoutVars>
          <dgm:chMax val="0"/>
          <dgm:chPref val="0"/>
          <dgm:bulletEnabled val="1"/>
        </dgm:presLayoutVars>
      </dgm:prSet>
      <dgm:spPr/>
    </dgm:pt>
  </dgm:ptLst>
  <dgm:cxnLst>
    <dgm:cxn modelId="{E0637018-F8FF-4B5F-BCF4-51DAA9511A9B}" srcId="{C9699CFA-5106-4A5A-BDEB-BF3A48C4F775}" destId="{572D96B8-B551-4376-A889-8BD66861DA41}" srcOrd="0" destOrd="0" parTransId="{79EF237E-54F0-406B-BCA5-54E1DAF29B3B}" sibTransId="{AF49C45C-C501-41D1-9471-C24E87E73B97}"/>
    <dgm:cxn modelId="{03CB9F29-AC2B-4640-A5FD-8C5A963863C5}" srcId="{21B24296-23B9-49CE-9040-6C4D4F7A36A4}" destId="{C9699CFA-5106-4A5A-BDEB-BF3A48C4F775}" srcOrd="0" destOrd="0" parTransId="{08718D8D-AA22-49D0-BC9D-DC8B86C44465}" sibTransId="{67DB7E59-9E47-46AD-AA0F-69E841D0CE1B}"/>
    <dgm:cxn modelId="{38476A30-D21D-47DB-8A6A-ED39C1A07AF5}" srcId="{7E5C4C7E-3874-42C6-8818-369FD10149FF}" destId="{C0996138-5119-4010-8E43-1AEFDBB6DD6A}" srcOrd="0" destOrd="0" parTransId="{6E49C6DC-6FD9-475A-A3D2-E5CD395FBD66}" sibTransId="{ECCD17CE-4D72-49CF-A25E-911F7CBF31DC}"/>
    <dgm:cxn modelId="{31DF4334-F315-4BCE-A86C-79A652948B69}" type="presOf" srcId="{7E5C4C7E-3874-42C6-8818-369FD10149FF}" destId="{9CE4B8A0-3760-42B7-99F7-E1D58B23408B}" srcOrd="0" destOrd="0" presId="urn:microsoft.com/office/officeart/2005/8/layout/StepDownProcess"/>
    <dgm:cxn modelId="{B2954D72-41F5-4142-B35C-307C47D91EB1}" type="presOf" srcId="{572D96B8-B551-4376-A889-8BD66861DA41}" destId="{724AD131-95F5-42EA-9AAF-04C2BD9D0C7F}" srcOrd="0" destOrd="0" presId="urn:microsoft.com/office/officeart/2005/8/layout/StepDownProcess"/>
    <dgm:cxn modelId="{72F5D878-55C1-47C6-B199-8B4C5581181D}" srcId="{FD1BD7EC-7780-4EF9-957B-CCFCFBF37061}" destId="{A260D57D-A0E6-4615-B9F4-964653C47314}" srcOrd="0" destOrd="0" parTransId="{C6E51A1C-0F8E-4F19-AAF2-2630CFD69906}" sibTransId="{01206FC3-2462-4746-B11A-DA1D5EFD0B3C}"/>
    <dgm:cxn modelId="{471EE858-D1E6-4D19-947D-A2631D333B85}" type="presOf" srcId="{C0996138-5119-4010-8E43-1AEFDBB6DD6A}" destId="{82ACDBC6-F8DD-486D-B12C-1D5C0C836194}" srcOrd="0" destOrd="0" presId="urn:microsoft.com/office/officeart/2005/8/layout/StepDownProcess"/>
    <dgm:cxn modelId="{3C16F098-6B72-4820-BD01-FAE337E01226}" type="presOf" srcId="{FD1BD7EC-7780-4EF9-957B-CCFCFBF37061}" destId="{CA80E9B3-DACB-487A-8460-ED8E1E87FB5F}" srcOrd="0" destOrd="0" presId="urn:microsoft.com/office/officeart/2005/8/layout/StepDownProcess"/>
    <dgm:cxn modelId="{921102AA-6BD2-4424-924F-302BFA140C08}" srcId="{21B24296-23B9-49CE-9040-6C4D4F7A36A4}" destId="{FD1BD7EC-7780-4EF9-957B-CCFCFBF37061}" srcOrd="2" destOrd="0" parTransId="{D8196869-FCA1-4A58-850E-DFCF49CF02B4}" sibTransId="{8793B31E-0E2D-4E6B-B8F5-A4C90133F470}"/>
    <dgm:cxn modelId="{73F790AB-3CFC-48F4-827F-E37676177811}" type="presOf" srcId="{A260D57D-A0E6-4615-B9F4-964653C47314}" destId="{FCA9A62A-2E6A-45CF-AE12-A13D5F3C7D90}" srcOrd="0" destOrd="0" presId="urn:microsoft.com/office/officeart/2005/8/layout/StepDownProcess"/>
    <dgm:cxn modelId="{559517D5-85D5-4443-9AEC-1AFD64B7B1D6}" srcId="{21B24296-23B9-49CE-9040-6C4D4F7A36A4}" destId="{7E5C4C7E-3874-42C6-8818-369FD10149FF}" srcOrd="1" destOrd="0" parTransId="{DA77E3FB-EF50-48E4-BF58-185CF19906EC}" sibTransId="{79997926-8EE4-4289-B2B3-5F7693C151A7}"/>
    <dgm:cxn modelId="{00ADB8EF-FB74-48C9-9D67-EE5E943CDCF3}" type="presOf" srcId="{C9699CFA-5106-4A5A-BDEB-BF3A48C4F775}" destId="{0CCD3451-C847-49E5-842E-B7CD78DD3006}" srcOrd="0" destOrd="0" presId="urn:microsoft.com/office/officeart/2005/8/layout/StepDownProcess"/>
    <dgm:cxn modelId="{A9A3E5FA-9842-422B-9432-9051F16FEB8C}" type="presOf" srcId="{21B24296-23B9-49CE-9040-6C4D4F7A36A4}" destId="{A2823F9B-B99C-4CF8-9303-3826FF7B3888}" srcOrd="0" destOrd="0" presId="urn:microsoft.com/office/officeart/2005/8/layout/StepDownProcess"/>
    <dgm:cxn modelId="{4B1BA98C-BD6B-47B5-843D-886AB48C49AD}" type="presParOf" srcId="{A2823F9B-B99C-4CF8-9303-3826FF7B3888}" destId="{AC1A31CE-18E1-44AF-8062-8C6CDE48BF99}" srcOrd="0" destOrd="0" presId="urn:microsoft.com/office/officeart/2005/8/layout/StepDownProcess"/>
    <dgm:cxn modelId="{49A01AE3-389F-440A-B60B-4E1C06C96376}" type="presParOf" srcId="{AC1A31CE-18E1-44AF-8062-8C6CDE48BF99}" destId="{94EF3D8F-3969-42D2-9EDC-3D0CA00854E9}" srcOrd="0" destOrd="0" presId="urn:microsoft.com/office/officeart/2005/8/layout/StepDownProcess"/>
    <dgm:cxn modelId="{554841C0-6009-496B-B7B7-497FA0B3F08B}" type="presParOf" srcId="{AC1A31CE-18E1-44AF-8062-8C6CDE48BF99}" destId="{0CCD3451-C847-49E5-842E-B7CD78DD3006}" srcOrd="1" destOrd="0" presId="urn:microsoft.com/office/officeart/2005/8/layout/StepDownProcess"/>
    <dgm:cxn modelId="{5D723443-1445-4778-A0E4-1110591E0F35}" type="presParOf" srcId="{AC1A31CE-18E1-44AF-8062-8C6CDE48BF99}" destId="{724AD131-95F5-42EA-9AAF-04C2BD9D0C7F}" srcOrd="2" destOrd="0" presId="urn:microsoft.com/office/officeart/2005/8/layout/StepDownProcess"/>
    <dgm:cxn modelId="{C87A515C-991E-4891-ACB1-522547727ED5}" type="presParOf" srcId="{A2823F9B-B99C-4CF8-9303-3826FF7B3888}" destId="{E42DF8BD-8D7B-48E3-8B7C-F471D25AC945}" srcOrd="1" destOrd="0" presId="urn:microsoft.com/office/officeart/2005/8/layout/StepDownProcess"/>
    <dgm:cxn modelId="{2C44F63A-6197-4E28-B2C9-FC258F712109}" type="presParOf" srcId="{A2823F9B-B99C-4CF8-9303-3826FF7B3888}" destId="{83862E18-8A23-44B3-B607-03E1EA1C505F}" srcOrd="2" destOrd="0" presId="urn:microsoft.com/office/officeart/2005/8/layout/StepDownProcess"/>
    <dgm:cxn modelId="{77E403B5-FA80-4D7D-99D5-E376FC8090F6}" type="presParOf" srcId="{83862E18-8A23-44B3-B607-03E1EA1C505F}" destId="{7F4988E0-1E73-44A7-B97E-A37058ED23A8}" srcOrd="0" destOrd="0" presId="urn:microsoft.com/office/officeart/2005/8/layout/StepDownProcess"/>
    <dgm:cxn modelId="{9347D56B-6D9F-4F24-8B7C-C9E0E78172F2}" type="presParOf" srcId="{83862E18-8A23-44B3-B607-03E1EA1C505F}" destId="{9CE4B8A0-3760-42B7-99F7-E1D58B23408B}" srcOrd="1" destOrd="0" presId="urn:microsoft.com/office/officeart/2005/8/layout/StepDownProcess"/>
    <dgm:cxn modelId="{B9DFBD64-A790-40E1-9684-5B11EEDDA381}" type="presParOf" srcId="{83862E18-8A23-44B3-B607-03E1EA1C505F}" destId="{82ACDBC6-F8DD-486D-B12C-1D5C0C836194}" srcOrd="2" destOrd="0" presId="urn:microsoft.com/office/officeart/2005/8/layout/StepDownProcess"/>
    <dgm:cxn modelId="{B0791A4E-5867-4F22-B807-DDF8A488E12B}" type="presParOf" srcId="{A2823F9B-B99C-4CF8-9303-3826FF7B3888}" destId="{7988BA4D-8D20-4881-B81C-32480091E559}" srcOrd="3" destOrd="0" presId="urn:microsoft.com/office/officeart/2005/8/layout/StepDownProcess"/>
    <dgm:cxn modelId="{01924C79-6E3B-478D-817D-C07D2BF9ABF0}" type="presParOf" srcId="{A2823F9B-B99C-4CF8-9303-3826FF7B3888}" destId="{2FFE2F17-934C-4314-8139-FB37F30D80F0}" srcOrd="4" destOrd="0" presId="urn:microsoft.com/office/officeart/2005/8/layout/StepDownProcess"/>
    <dgm:cxn modelId="{A47EDF02-B7D8-4350-9E5E-CCC257C1DEE9}" type="presParOf" srcId="{2FFE2F17-934C-4314-8139-FB37F30D80F0}" destId="{CA80E9B3-DACB-487A-8460-ED8E1E87FB5F}" srcOrd="0" destOrd="0" presId="urn:microsoft.com/office/officeart/2005/8/layout/StepDownProcess"/>
    <dgm:cxn modelId="{7B6604AC-6059-4378-A428-32468E10B22C}" type="presParOf" srcId="{2FFE2F17-934C-4314-8139-FB37F30D80F0}" destId="{FCA9A62A-2E6A-45CF-AE12-A13D5F3C7D90}"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3966E3-88E7-4AD4-8C49-94A00D09A7B6}">
      <dsp:nvSpPr>
        <dsp:cNvPr id="0" name=""/>
        <dsp:cNvSpPr/>
      </dsp:nvSpPr>
      <dsp:spPr>
        <a:xfrm>
          <a:off x="0" y="3095174"/>
          <a:ext cx="12192000" cy="0"/>
        </a:xfrm>
        <a:prstGeom prst="line">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8C0D29-4DBF-4865-B850-C3628393CC05}">
      <dsp:nvSpPr>
        <dsp:cNvPr id="0" name=""/>
        <dsp:cNvSpPr/>
      </dsp:nvSpPr>
      <dsp:spPr>
        <a:xfrm>
          <a:off x="127754" y="1919007"/>
          <a:ext cx="1786413" cy="742841"/>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US" sz="1100" kern="1200"/>
            <a:t>June 2021</a:t>
          </a:r>
        </a:p>
      </dsp:txBody>
      <dsp:txXfrm>
        <a:off x="127754" y="1919007"/>
        <a:ext cx="1786413" cy="742841"/>
      </dsp:txXfrm>
    </dsp:sp>
    <dsp:sp modelId="{C2934D0B-851E-4F7A-B486-7F031ADB679A}">
      <dsp:nvSpPr>
        <dsp:cNvPr id="0" name=""/>
        <dsp:cNvSpPr/>
      </dsp:nvSpPr>
      <dsp:spPr>
        <a:xfrm>
          <a:off x="127754" y="375405"/>
          <a:ext cx="1786413" cy="1543601"/>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US" sz="1050" kern="1200" dirty="0"/>
            <a:t>Bilateral Exit Plan</a:t>
          </a:r>
        </a:p>
        <a:p>
          <a:pPr marL="0" lvl="0" indent="0" algn="l" defTabSz="466725">
            <a:lnSpc>
              <a:spcPct val="90000"/>
            </a:lnSpc>
            <a:spcBef>
              <a:spcPct val="0"/>
            </a:spcBef>
            <a:spcAft>
              <a:spcPct val="35000"/>
            </a:spcAft>
            <a:buNone/>
          </a:pPr>
          <a:r>
            <a:rPr lang="en-US" sz="1050" b="0" kern="1200" dirty="0"/>
            <a:t>Draft Design Pack</a:t>
          </a:r>
        </a:p>
        <a:p>
          <a:pPr marL="0" lvl="0" indent="0" algn="l" defTabSz="466725">
            <a:lnSpc>
              <a:spcPct val="90000"/>
            </a:lnSpc>
            <a:spcBef>
              <a:spcPct val="0"/>
            </a:spcBef>
            <a:spcAft>
              <a:spcPct val="35000"/>
            </a:spcAft>
            <a:buNone/>
          </a:pPr>
          <a:r>
            <a:rPr lang="en-US" sz="1050" b="0" kern="1200" dirty="0"/>
            <a:t>IMT Survey</a:t>
          </a:r>
        </a:p>
        <a:p>
          <a:pPr marL="0" lvl="0" indent="0" algn="l" defTabSz="466725">
            <a:lnSpc>
              <a:spcPct val="90000"/>
            </a:lnSpc>
            <a:spcBef>
              <a:spcPct val="0"/>
            </a:spcBef>
            <a:spcAft>
              <a:spcPct val="35000"/>
            </a:spcAft>
            <a:buNone/>
          </a:pPr>
          <a:r>
            <a:rPr lang="en-US" sz="1050" b="0" kern="1200" dirty="0"/>
            <a:t>Civica engagement</a:t>
          </a:r>
        </a:p>
        <a:p>
          <a:pPr marL="0" lvl="0" indent="0" algn="l" defTabSz="466725">
            <a:lnSpc>
              <a:spcPct val="90000"/>
            </a:lnSpc>
            <a:spcBef>
              <a:spcPct val="0"/>
            </a:spcBef>
            <a:spcAft>
              <a:spcPct val="35000"/>
            </a:spcAft>
            <a:buNone/>
          </a:pPr>
          <a:r>
            <a:rPr lang="en-US" sz="1050" b="0" kern="1200" dirty="0"/>
            <a:t>Staff comms</a:t>
          </a:r>
        </a:p>
        <a:p>
          <a:pPr marL="0" lvl="0" indent="0" algn="l" defTabSz="466725">
            <a:lnSpc>
              <a:spcPct val="90000"/>
            </a:lnSpc>
            <a:spcBef>
              <a:spcPct val="0"/>
            </a:spcBef>
            <a:spcAft>
              <a:spcPct val="35000"/>
            </a:spcAft>
            <a:buNone/>
          </a:pPr>
          <a:r>
            <a:rPr lang="en-US" sz="1050" b="0" kern="1200" dirty="0"/>
            <a:t>Data analysis and activity tracking</a:t>
          </a:r>
        </a:p>
      </dsp:txBody>
      <dsp:txXfrm>
        <a:off x="127754" y="375405"/>
        <a:ext cx="1786413" cy="1543601"/>
      </dsp:txXfrm>
    </dsp:sp>
    <dsp:sp modelId="{687A5064-60BC-47AF-9CB3-E13A4E230665}">
      <dsp:nvSpPr>
        <dsp:cNvPr id="0" name=""/>
        <dsp:cNvSpPr/>
      </dsp:nvSpPr>
      <dsp:spPr>
        <a:xfrm>
          <a:off x="1020960" y="2661849"/>
          <a:ext cx="0" cy="433324"/>
        </a:xfrm>
        <a:prstGeom prst="line">
          <a:avLst/>
        </a:pr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37E23B2-0D9D-4C3F-A709-666EC9A521F4}">
      <dsp:nvSpPr>
        <dsp:cNvPr id="0" name=""/>
        <dsp:cNvSpPr/>
      </dsp:nvSpPr>
      <dsp:spPr>
        <a:xfrm>
          <a:off x="1142761" y="3528498"/>
          <a:ext cx="1786413" cy="742841"/>
        </a:xfrm>
        <a:prstGeom prst="rect">
          <a:avLst/>
        </a:prstGeom>
        <a:solidFill>
          <a:schemeClr val="accent4">
            <a:hueOff val="-446477"/>
            <a:satOff val="2690"/>
            <a:lumOff val="216"/>
            <a:alphaOff val="0"/>
          </a:schemeClr>
        </a:solidFill>
        <a:ln w="25400" cap="flat" cmpd="sng" algn="ctr">
          <a:solidFill>
            <a:schemeClr val="accent4">
              <a:hueOff val="-446477"/>
              <a:satOff val="2690"/>
              <a:lumOff val="21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US" sz="1100" kern="1200"/>
            <a:t>July 2021</a:t>
          </a:r>
        </a:p>
      </dsp:txBody>
      <dsp:txXfrm>
        <a:off x="1142761" y="3528498"/>
        <a:ext cx="1786413" cy="742841"/>
      </dsp:txXfrm>
    </dsp:sp>
    <dsp:sp modelId="{FEB5173F-C593-45ED-945A-7375CA61766A}">
      <dsp:nvSpPr>
        <dsp:cNvPr id="0" name=""/>
        <dsp:cNvSpPr/>
      </dsp:nvSpPr>
      <dsp:spPr>
        <a:xfrm>
          <a:off x="1142761" y="4271340"/>
          <a:ext cx="1786413" cy="1919007"/>
        </a:xfrm>
        <a:prstGeom prst="rect">
          <a:avLst/>
        </a:prstGeom>
        <a:solidFill>
          <a:schemeClr val="accent4">
            <a:tint val="40000"/>
            <a:alpha val="90000"/>
            <a:hueOff val="-394571"/>
            <a:satOff val="2216"/>
            <a:lumOff val="141"/>
            <a:alphaOff val="0"/>
          </a:schemeClr>
        </a:solidFill>
        <a:ln w="25400" cap="flat" cmpd="sng" algn="ctr">
          <a:solidFill>
            <a:schemeClr val="accent4">
              <a:tint val="40000"/>
              <a:alpha val="90000"/>
              <a:hueOff val="-394571"/>
              <a:satOff val="2216"/>
              <a:lumOff val="14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endParaRPr lang="en-GB" sz="1050" b="1" kern="1200" dirty="0"/>
        </a:p>
        <a:p>
          <a:pPr marL="0" lvl="0" indent="0" algn="l" defTabSz="466725">
            <a:lnSpc>
              <a:spcPct val="90000"/>
            </a:lnSpc>
            <a:spcBef>
              <a:spcPct val="0"/>
            </a:spcBef>
            <a:spcAft>
              <a:spcPct val="35000"/>
            </a:spcAft>
            <a:buNone/>
          </a:pPr>
          <a:r>
            <a:rPr lang="en-GB" sz="1050" b="0" kern="1200" dirty="0"/>
            <a:t>KPI development</a:t>
          </a:r>
        </a:p>
        <a:p>
          <a:pPr marL="0" lvl="0" indent="0" algn="l" defTabSz="466725">
            <a:lnSpc>
              <a:spcPct val="90000"/>
            </a:lnSpc>
            <a:spcBef>
              <a:spcPct val="0"/>
            </a:spcBef>
            <a:spcAft>
              <a:spcPct val="35000"/>
            </a:spcAft>
            <a:buNone/>
          </a:pPr>
          <a:r>
            <a:rPr lang="en-GB" sz="1050" b="0" kern="1200" dirty="0"/>
            <a:t>Staff structure agreed</a:t>
          </a:r>
        </a:p>
        <a:p>
          <a:pPr marL="0" lvl="0" indent="0" algn="l" defTabSz="466725">
            <a:lnSpc>
              <a:spcPct val="90000"/>
            </a:lnSpc>
            <a:spcBef>
              <a:spcPct val="0"/>
            </a:spcBef>
            <a:spcAft>
              <a:spcPct val="35000"/>
            </a:spcAft>
            <a:buNone/>
          </a:pPr>
          <a:r>
            <a:rPr lang="en-GB" sz="1050" b="0" kern="1200" dirty="0"/>
            <a:t>Staff transfer process agreed</a:t>
          </a:r>
        </a:p>
        <a:p>
          <a:pPr marL="0" lvl="0" indent="0" algn="l" defTabSz="466725">
            <a:lnSpc>
              <a:spcPct val="90000"/>
            </a:lnSpc>
            <a:spcBef>
              <a:spcPct val="0"/>
            </a:spcBef>
            <a:spcAft>
              <a:spcPct val="35000"/>
            </a:spcAft>
            <a:buNone/>
          </a:pPr>
          <a:r>
            <a:rPr lang="en-GB" sz="1050" b="0" kern="1200" dirty="0"/>
            <a:t>Staff Comms</a:t>
          </a:r>
        </a:p>
        <a:p>
          <a:pPr marL="0" lvl="0" indent="0" algn="l" defTabSz="466725">
            <a:lnSpc>
              <a:spcPct val="90000"/>
            </a:lnSpc>
            <a:spcBef>
              <a:spcPct val="0"/>
            </a:spcBef>
            <a:spcAft>
              <a:spcPct val="35000"/>
            </a:spcAft>
            <a:buNone/>
          </a:pPr>
          <a:r>
            <a:rPr lang="en-GB" sz="1050" b="0" kern="1200" dirty="0"/>
            <a:t>IT requirements and us</a:t>
          </a:r>
          <a:r>
            <a:rPr lang="en-GB" sz="1050" kern="1200" dirty="0"/>
            <a:t>er stories</a:t>
          </a:r>
        </a:p>
        <a:p>
          <a:pPr marL="0" lvl="0" indent="0" algn="l" defTabSz="466725">
            <a:lnSpc>
              <a:spcPct val="90000"/>
            </a:lnSpc>
            <a:spcBef>
              <a:spcPct val="0"/>
            </a:spcBef>
            <a:spcAft>
              <a:spcPct val="35000"/>
            </a:spcAft>
            <a:buNone/>
          </a:pPr>
          <a:r>
            <a:rPr lang="en-US" sz="1050" kern="1200" dirty="0"/>
            <a:t>Service costing</a:t>
          </a:r>
        </a:p>
        <a:p>
          <a:pPr marL="0" lvl="0" indent="0" algn="l" defTabSz="466725">
            <a:lnSpc>
              <a:spcPct val="90000"/>
            </a:lnSpc>
            <a:spcBef>
              <a:spcPct val="0"/>
            </a:spcBef>
            <a:spcAft>
              <a:spcPct val="35000"/>
            </a:spcAft>
            <a:buNone/>
          </a:pPr>
          <a:r>
            <a:rPr lang="en-US" sz="1050" kern="1200" dirty="0"/>
            <a:t>Determine commissioning needs</a:t>
          </a:r>
          <a:endParaRPr lang="en-GB" sz="1050" kern="1200" dirty="0"/>
        </a:p>
      </dsp:txBody>
      <dsp:txXfrm>
        <a:off x="1142761" y="4271340"/>
        <a:ext cx="1786413" cy="1919007"/>
      </dsp:txXfrm>
    </dsp:sp>
    <dsp:sp modelId="{25CE8FD0-1FBA-411A-AAEC-83FFC9920D04}">
      <dsp:nvSpPr>
        <dsp:cNvPr id="0" name=""/>
        <dsp:cNvSpPr/>
      </dsp:nvSpPr>
      <dsp:spPr>
        <a:xfrm>
          <a:off x="2035968" y="3095173"/>
          <a:ext cx="0" cy="433324"/>
        </a:xfrm>
        <a:prstGeom prst="line">
          <a:avLst/>
        </a:prstGeom>
        <a:noFill/>
        <a:ln w="9525" cap="flat" cmpd="sng" algn="ctr">
          <a:solidFill>
            <a:schemeClr val="accent4">
              <a:hueOff val="-446477"/>
              <a:satOff val="2690"/>
              <a:lumOff val="216"/>
              <a:alphaOff val="0"/>
            </a:schemeClr>
          </a:solidFill>
          <a:prstDash val="solid"/>
        </a:ln>
        <a:effectLst/>
      </dsp:spPr>
      <dsp:style>
        <a:lnRef idx="1">
          <a:scrgbClr r="0" g="0" b="0"/>
        </a:lnRef>
        <a:fillRef idx="0">
          <a:scrgbClr r="0" g="0" b="0"/>
        </a:fillRef>
        <a:effectRef idx="0">
          <a:scrgbClr r="0" g="0" b="0"/>
        </a:effectRef>
        <a:fontRef idx="minor"/>
      </dsp:style>
    </dsp:sp>
    <dsp:sp modelId="{4CAEA3E2-3538-46F3-9190-CB73C3651144}">
      <dsp:nvSpPr>
        <dsp:cNvPr id="0" name=""/>
        <dsp:cNvSpPr/>
      </dsp:nvSpPr>
      <dsp:spPr>
        <a:xfrm rot="2700000">
          <a:off x="972811" y="3047024"/>
          <a:ext cx="96299" cy="96299"/>
        </a:xfrm>
        <a:prstGeom prst="rect">
          <a:avLst/>
        </a:prstGeom>
        <a:solidFill>
          <a:schemeClr val="accent4">
            <a:hueOff val="0"/>
            <a:satOff val="0"/>
            <a:lumOff val="0"/>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641938-2741-4F0C-A3CF-27289773311C}">
      <dsp:nvSpPr>
        <dsp:cNvPr id="0" name=""/>
        <dsp:cNvSpPr/>
      </dsp:nvSpPr>
      <dsp:spPr>
        <a:xfrm rot="2700000">
          <a:off x="1987819" y="3047024"/>
          <a:ext cx="96299" cy="96299"/>
        </a:xfrm>
        <a:prstGeom prst="rect">
          <a:avLst/>
        </a:prstGeom>
        <a:solidFill>
          <a:schemeClr val="accent4">
            <a:hueOff val="-446477"/>
            <a:satOff val="2690"/>
            <a:lumOff val="216"/>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7A9CED-97B7-4F4B-8657-EA071073DF8D}">
      <dsp:nvSpPr>
        <dsp:cNvPr id="0" name=""/>
        <dsp:cNvSpPr/>
      </dsp:nvSpPr>
      <dsp:spPr>
        <a:xfrm>
          <a:off x="2157769" y="1919007"/>
          <a:ext cx="1786413" cy="742841"/>
        </a:xfrm>
        <a:prstGeom prst="rect">
          <a:avLst/>
        </a:prstGeom>
        <a:solidFill>
          <a:schemeClr val="accent4">
            <a:hueOff val="-892954"/>
            <a:satOff val="5380"/>
            <a:lumOff val="431"/>
            <a:alphaOff val="0"/>
          </a:schemeClr>
        </a:solidFill>
        <a:ln w="25400" cap="flat" cmpd="sng" algn="ctr">
          <a:solidFill>
            <a:schemeClr val="accent4">
              <a:hueOff val="-892954"/>
              <a:satOff val="5380"/>
              <a:lumOff val="43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US" sz="1100" kern="1200"/>
            <a:t>August 2021</a:t>
          </a:r>
        </a:p>
      </dsp:txBody>
      <dsp:txXfrm>
        <a:off x="2157769" y="1919007"/>
        <a:ext cx="1786413" cy="742841"/>
      </dsp:txXfrm>
    </dsp:sp>
    <dsp:sp modelId="{13008792-FF7D-48E5-A2D5-9671B23A4B16}">
      <dsp:nvSpPr>
        <dsp:cNvPr id="0" name=""/>
        <dsp:cNvSpPr/>
      </dsp:nvSpPr>
      <dsp:spPr>
        <a:xfrm>
          <a:off x="2157769" y="47975"/>
          <a:ext cx="1786413" cy="1871032"/>
        </a:xfrm>
        <a:prstGeom prst="rect">
          <a:avLst/>
        </a:prstGeom>
        <a:solidFill>
          <a:schemeClr val="accent4">
            <a:tint val="40000"/>
            <a:alpha val="90000"/>
            <a:hueOff val="-789142"/>
            <a:satOff val="4431"/>
            <a:lumOff val="282"/>
            <a:alphaOff val="0"/>
          </a:schemeClr>
        </a:solidFill>
        <a:ln w="25400" cap="flat" cmpd="sng" algn="ctr">
          <a:solidFill>
            <a:schemeClr val="accent4">
              <a:tint val="40000"/>
              <a:alpha val="90000"/>
              <a:hueOff val="-789142"/>
              <a:satOff val="4431"/>
              <a:lumOff val="28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US" sz="1050" kern="1200" dirty="0"/>
            <a:t>Civica APP build and data migration</a:t>
          </a:r>
        </a:p>
        <a:p>
          <a:pPr marL="0" lvl="0" indent="0" algn="l" defTabSz="466725">
            <a:lnSpc>
              <a:spcPct val="90000"/>
            </a:lnSpc>
            <a:spcBef>
              <a:spcPct val="0"/>
            </a:spcBef>
            <a:spcAft>
              <a:spcPct val="35000"/>
            </a:spcAft>
            <a:buNone/>
          </a:pPr>
          <a:r>
            <a:rPr lang="en-US" sz="1050" kern="1200" dirty="0"/>
            <a:t>Determine accommodation needs</a:t>
          </a:r>
        </a:p>
        <a:p>
          <a:pPr marL="0" lvl="0" indent="0" algn="l" defTabSz="466725">
            <a:lnSpc>
              <a:spcPct val="90000"/>
            </a:lnSpc>
            <a:spcBef>
              <a:spcPct val="0"/>
            </a:spcBef>
            <a:spcAft>
              <a:spcPct val="35000"/>
            </a:spcAft>
            <a:buNone/>
          </a:pPr>
          <a:r>
            <a:rPr lang="en-GB" sz="1050" kern="1200" dirty="0"/>
            <a:t>Design Pack approval</a:t>
          </a:r>
          <a:endParaRPr lang="en-US" sz="1050" kern="1200" dirty="0"/>
        </a:p>
        <a:p>
          <a:pPr marL="0" lvl="0" indent="0" algn="l" defTabSz="466725">
            <a:lnSpc>
              <a:spcPct val="90000"/>
            </a:lnSpc>
            <a:spcBef>
              <a:spcPct val="0"/>
            </a:spcBef>
            <a:spcAft>
              <a:spcPct val="35000"/>
            </a:spcAft>
            <a:buNone/>
          </a:pPr>
          <a:r>
            <a:rPr lang="en-US" sz="1050" kern="1200" dirty="0"/>
            <a:t>Process redesign</a:t>
          </a:r>
        </a:p>
        <a:p>
          <a:pPr marL="0" lvl="0" indent="0" algn="l" defTabSz="466725">
            <a:lnSpc>
              <a:spcPct val="90000"/>
            </a:lnSpc>
            <a:spcBef>
              <a:spcPct val="0"/>
            </a:spcBef>
            <a:spcAft>
              <a:spcPct val="35000"/>
            </a:spcAft>
            <a:buNone/>
          </a:pPr>
          <a:r>
            <a:rPr lang="en-US" sz="1050" kern="1200" dirty="0"/>
            <a:t>Exit valuation (Pensions)</a:t>
          </a:r>
        </a:p>
        <a:p>
          <a:pPr marL="0" lvl="0" indent="0" algn="l" defTabSz="466725">
            <a:lnSpc>
              <a:spcPct val="90000"/>
            </a:lnSpc>
            <a:spcBef>
              <a:spcPct val="0"/>
            </a:spcBef>
            <a:spcAft>
              <a:spcPct val="35000"/>
            </a:spcAft>
            <a:buNone/>
          </a:pPr>
          <a:r>
            <a:rPr lang="en-US" sz="1050" kern="1200" dirty="0"/>
            <a:t>Consultation Process</a:t>
          </a:r>
        </a:p>
        <a:p>
          <a:pPr marL="0" lvl="0" indent="0" algn="l" defTabSz="466725">
            <a:lnSpc>
              <a:spcPct val="90000"/>
            </a:lnSpc>
            <a:spcBef>
              <a:spcPct val="0"/>
            </a:spcBef>
            <a:spcAft>
              <a:spcPct val="35000"/>
            </a:spcAft>
            <a:buNone/>
          </a:pPr>
          <a:r>
            <a:rPr lang="en-US" sz="1050" kern="1200" dirty="0" err="1"/>
            <a:t>HoS</a:t>
          </a:r>
          <a:r>
            <a:rPr lang="en-US" sz="1050" kern="1200" dirty="0"/>
            <a:t> recruitment</a:t>
          </a:r>
        </a:p>
      </dsp:txBody>
      <dsp:txXfrm>
        <a:off x="2157769" y="47975"/>
        <a:ext cx="1786413" cy="1871032"/>
      </dsp:txXfrm>
    </dsp:sp>
    <dsp:sp modelId="{F8E3537D-39D0-4CDE-8511-B98C057FB364}">
      <dsp:nvSpPr>
        <dsp:cNvPr id="0" name=""/>
        <dsp:cNvSpPr/>
      </dsp:nvSpPr>
      <dsp:spPr>
        <a:xfrm>
          <a:off x="3050976" y="2661849"/>
          <a:ext cx="0" cy="433324"/>
        </a:xfrm>
        <a:prstGeom prst="line">
          <a:avLst/>
        </a:prstGeom>
        <a:noFill/>
        <a:ln w="9525" cap="flat" cmpd="sng" algn="ctr">
          <a:solidFill>
            <a:schemeClr val="accent4">
              <a:hueOff val="-892954"/>
              <a:satOff val="5380"/>
              <a:lumOff val="431"/>
              <a:alphaOff val="0"/>
            </a:schemeClr>
          </a:solidFill>
          <a:prstDash val="solid"/>
        </a:ln>
        <a:effectLst/>
      </dsp:spPr>
      <dsp:style>
        <a:lnRef idx="1">
          <a:scrgbClr r="0" g="0" b="0"/>
        </a:lnRef>
        <a:fillRef idx="0">
          <a:scrgbClr r="0" g="0" b="0"/>
        </a:fillRef>
        <a:effectRef idx="0">
          <a:scrgbClr r="0" g="0" b="0"/>
        </a:effectRef>
        <a:fontRef idx="minor"/>
      </dsp:style>
    </dsp:sp>
    <dsp:sp modelId="{7995DA74-AEA9-433C-BC0A-66FC4A838F50}">
      <dsp:nvSpPr>
        <dsp:cNvPr id="0" name=""/>
        <dsp:cNvSpPr/>
      </dsp:nvSpPr>
      <dsp:spPr>
        <a:xfrm>
          <a:off x="3172777" y="3528498"/>
          <a:ext cx="1786413" cy="742841"/>
        </a:xfrm>
        <a:prstGeom prst="rect">
          <a:avLst/>
        </a:prstGeom>
        <a:solidFill>
          <a:schemeClr val="accent4">
            <a:hueOff val="-1339431"/>
            <a:satOff val="8070"/>
            <a:lumOff val="647"/>
            <a:alphaOff val="0"/>
          </a:schemeClr>
        </a:solidFill>
        <a:ln w="25400" cap="flat" cmpd="sng" algn="ctr">
          <a:solidFill>
            <a:schemeClr val="accent4">
              <a:hueOff val="-1339431"/>
              <a:satOff val="8070"/>
              <a:lumOff val="64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US" sz="1100" kern="1200"/>
            <a:t>September 2021</a:t>
          </a:r>
        </a:p>
      </dsp:txBody>
      <dsp:txXfrm>
        <a:off x="3172777" y="3528498"/>
        <a:ext cx="1786413" cy="742841"/>
      </dsp:txXfrm>
    </dsp:sp>
    <dsp:sp modelId="{B7D6AFDE-1D7D-4AF9-94B5-90E3BB3B6F1E}">
      <dsp:nvSpPr>
        <dsp:cNvPr id="0" name=""/>
        <dsp:cNvSpPr/>
      </dsp:nvSpPr>
      <dsp:spPr>
        <a:xfrm>
          <a:off x="3172777" y="4271340"/>
          <a:ext cx="1786413" cy="1543601"/>
        </a:xfrm>
        <a:prstGeom prst="rect">
          <a:avLst/>
        </a:prstGeom>
        <a:solidFill>
          <a:schemeClr val="accent4">
            <a:tint val="40000"/>
            <a:alpha val="90000"/>
            <a:hueOff val="-1183713"/>
            <a:satOff val="6647"/>
            <a:lumOff val="422"/>
            <a:alphaOff val="0"/>
          </a:schemeClr>
        </a:solidFill>
        <a:ln w="25400" cap="flat" cmpd="sng" algn="ctr">
          <a:solidFill>
            <a:schemeClr val="accent4">
              <a:tint val="40000"/>
              <a:alpha val="90000"/>
              <a:hueOff val="-1183713"/>
              <a:satOff val="6647"/>
              <a:lumOff val="42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GB" sz="1050" kern="1200" dirty="0"/>
            <a:t>Training and induction plan development</a:t>
          </a:r>
        </a:p>
        <a:p>
          <a:pPr marL="0" lvl="0" indent="0" algn="l" defTabSz="466725">
            <a:lnSpc>
              <a:spcPct val="90000"/>
            </a:lnSpc>
            <a:spcBef>
              <a:spcPct val="0"/>
            </a:spcBef>
            <a:spcAft>
              <a:spcPct val="35000"/>
            </a:spcAft>
            <a:buNone/>
          </a:pPr>
          <a:r>
            <a:rPr lang="en-GB" sz="1050" kern="1200" dirty="0"/>
            <a:t>Design implementation</a:t>
          </a:r>
        </a:p>
        <a:p>
          <a:pPr marL="0" lvl="0" indent="0" algn="l" defTabSz="466725">
            <a:lnSpc>
              <a:spcPct val="90000"/>
            </a:lnSpc>
            <a:spcBef>
              <a:spcPct val="0"/>
            </a:spcBef>
            <a:spcAft>
              <a:spcPct val="35000"/>
            </a:spcAft>
            <a:buNone/>
          </a:pPr>
          <a:r>
            <a:rPr lang="en-GB" sz="1050" kern="1200" dirty="0">
              <a:solidFill>
                <a:schemeClr val="tx1"/>
              </a:solidFill>
            </a:rPr>
            <a:t>D365 development</a:t>
          </a:r>
        </a:p>
        <a:p>
          <a:pPr marL="0" lvl="0" indent="0" algn="l" defTabSz="466725">
            <a:lnSpc>
              <a:spcPct val="90000"/>
            </a:lnSpc>
            <a:spcBef>
              <a:spcPct val="0"/>
            </a:spcBef>
            <a:spcAft>
              <a:spcPct val="35000"/>
            </a:spcAft>
            <a:buNone/>
          </a:pPr>
          <a:r>
            <a:rPr lang="en-GB" sz="1050" kern="1200" dirty="0"/>
            <a:t>Budget setting</a:t>
          </a:r>
        </a:p>
        <a:p>
          <a:pPr marL="0" lvl="0" indent="0" algn="l" defTabSz="466725">
            <a:lnSpc>
              <a:spcPct val="90000"/>
            </a:lnSpc>
            <a:spcBef>
              <a:spcPct val="0"/>
            </a:spcBef>
            <a:spcAft>
              <a:spcPct val="35000"/>
            </a:spcAft>
            <a:buNone/>
          </a:pPr>
          <a:r>
            <a:rPr lang="en-GB" sz="1050" kern="1200" dirty="0" err="1"/>
            <a:t>HoS</a:t>
          </a:r>
          <a:r>
            <a:rPr lang="en-GB" sz="1050" kern="1200" dirty="0"/>
            <a:t> onboarding</a:t>
          </a:r>
        </a:p>
        <a:p>
          <a:pPr marL="0" lvl="0" indent="0" algn="l" defTabSz="466725">
            <a:lnSpc>
              <a:spcPct val="90000"/>
            </a:lnSpc>
            <a:spcBef>
              <a:spcPct val="0"/>
            </a:spcBef>
            <a:spcAft>
              <a:spcPct val="35000"/>
            </a:spcAft>
            <a:buNone/>
          </a:pPr>
          <a:r>
            <a:rPr lang="en-GB" sz="1050" kern="1200" dirty="0">
              <a:solidFill>
                <a:schemeClr val="tx1"/>
              </a:solidFill>
            </a:rPr>
            <a:t>Staff location planning </a:t>
          </a:r>
        </a:p>
      </dsp:txBody>
      <dsp:txXfrm>
        <a:off x="3172777" y="4271340"/>
        <a:ext cx="1786413" cy="1543601"/>
      </dsp:txXfrm>
    </dsp:sp>
    <dsp:sp modelId="{7204FED2-552A-49DF-9ABF-DAC82E6E354F}">
      <dsp:nvSpPr>
        <dsp:cNvPr id="0" name=""/>
        <dsp:cNvSpPr/>
      </dsp:nvSpPr>
      <dsp:spPr>
        <a:xfrm>
          <a:off x="4065984" y="3095173"/>
          <a:ext cx="0" cy="433324"/>
        </a:xfrm>
        <a:prstGeom prst="line">
          <a:avLst/>
        </a:prstGeom>
        <a:noFill/>
        <a:ln w="9525" cap="flat" cmpd="sng" algn="ctr">
          <a:solidFill>
            <a:schemeClr val="accent4">
              <a:hueOff val="-1339431"/>
              <a:satOff val="8070"/>
              <a:lumOff val="647"/>
              <a:alphaOff val="0"/>
            </a:schemeClr>
          </a:solidFill>
          <a:prstDash val="solid"/>
        </a:ln>
        <a:effectLst/>
      </dsp:spPr>
      <dsp:style>
        <a:lnRef idx="1">
          <a:scrgbClr r="0" g="0" b="0"/>
        </a:lnRef>
        <a:fillRef idx="0">
          <a:scrgbClr r="0" g="0" b="0"/>
        </a:fillRef>
        <a:effectRef idx="0">
          <a:scrgbClr r="0" g="0" b="0"/>
        </a:effectRef>
        <a:fontRef idx="minor"/>
      </dsp:style>
    </dsp:sp>
    <dsp:sp modelId="{8CE45A46-1B85-4C0D-969D-435B06598942}">
      <dsp:nvSpPr>
        <dsp:cNvPr id="0" name=""/>
        <dsp:cNvSpPr/>
      </dsp:nvSpPr>
      <dsp:spPr>
        <a:xfrm rot="2700000">
          <a:off x="3002826" y="3047024"/>
          <a:ext cx="96299" cy="96299"/>
        </a:xfrm>
        <a:prstGeom prst="rect">
          <a:avLst/>
        </a:prstGeom>
        <a:solidFill>
          <a:schemeClr val="accent4">
            <a:hueOff val="-892954"/>
            <a:satOff val="5380"/>
            <a:lumOff val="431"/>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769E2D-68D9-4181-B7C6-19372E7AC71F}">
      <dsp:nvSpPr>
        <dsp:cNvPr id="0" name=""/>
        <dsp:cNvSpPr/>
      </dsp:nvSpPr>
      <dsp:spPr>
        <a:xfrm rot="2700000">
          <a:off x="4017834" y="3047024"/>
          <a:ext cx="96299" cy="96299"/>
        </a:xfrm>
        <a:prstGeom prst="rect">
          <a:avLst/>
        </a:prstGeom>
        <a:solidFill>
          <a:schemeClr val="accent4">
            <a:hueOff val="-1339431"/>
            <a:satOff val="8070"/>
            <a:lumOff val="647"/>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AD4DC1-0A18-4D79-875E-599B8BF28D53}">
      <dsp:nvSpPr>
        <dsp:cNvPr id="0" name=""/>
        <dsp:cNvSpPr/>
      </dsp:nvSpPr>
      <dsp:spPr>
        <a:xfrm>
          <a:off x="4187785" y="1919007"/>
          <a:ext cx="1786413" cy="742841"/>
        </a:xfrm>
        <a:prstGeom prst="rect">
          <a:avLst/>
        </a:prstGeom>
        <a:solidFill>
          <a:schemeClr val="accent4">
            <a:hueOff val="-1785908"/>
            <a:satOff val="10760"/>
            <a:lumOff val="862"/>
            <a:alphaOff val="0"/>
          </a:schemeClr>
        </a:solidFill>
        <a:ln w="25400" cap="flat" cmpd="sng" algn="ctr">
          <a:solidFill>
            <a:schemeClr val="accent4">
              <a:hueOff val="-1785908"/>
              <a:satOff val="10760"/>
              <a:lumOff val="86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US" sz="1100" kern="1200"/>
            <a:t>October 2021</a:t>
          </a:r>
        </a:p>
      </dsp:txBody>
      <dsp:txXfrm>
        <a:off x="4187785" y="1919007"/>
        <a:ext cx="1786413" cy="742841"/>
      </dsp:txXfrm>
    </dsp:sp>
    <dsp:sp modelId="{E4BBA9F0-4E86-4302-A5D1-E8FB36EBB7B5}">
      <dsp:nvSpPr>
        <dsp:cNvPr id="0" name=""/>
        <dsp:cNvSpPr/>
      </dsp:nvSpPr>
      <dsp:spPr>
        <a:xfrm>
          <a:off x="4187785" y="188302"/>
          <a:ext cx="1786413" cy="1730705"/>
        </a:xfrm>
        <a:prstGeom prst="rect">
          <a:avLst/>
        </a:prstGeom>
        <a:solidFill>
          <a:schemeClr val="accent4">
            <a:tint val="40000"/>
            <a:alpha val="90000"/>
            <a:hueOff val="-1578284"/>
            <a:satOff val="8863"/>
            <a:lumOff val="563"/>
            <a:alphaOff val="0"/>
          </a:schemeClr>
        </a:solidFill>
        <a:ln w="25400" cap="flat" cmpd="sng" algn="ctr">
          <a:solidFill>
            <a:schemeClr val="accent4">
              <a:tint val="40000"/>
              <a:alpha val="90000"/>
              <a:hueOff val="-1578284"/>
              <a:satOff val="8863"/>
              <a:lumOff val="56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US" sz="1050" kern="1200" dirty="0"/>
            <a:t>Staff equipment review</a:t>
          </a:r>
        </a:p>
        <a:p>
          <a:pPr marL="0" lvl="0" indent="0" algn="l" defTabSz="466725">
            <a:lnSpc>
              <a:spcPct val="90000"/>
            </a:lnSpc>
            <a:spcBef>
              <a:spcPct val="0"/>
            </a:spcBef>
            <a:spcAft>
              <a:spcPct val="35000"/>
            </a:spcAft>
            <a:buNone/>
          </a:pPr>
          <a:r>
            <a:rPr lang="en-US" sz="1050" kern="1200" dirty="0"/>
            <a:t>Equipment and infrastructure transfer</a:t>
          </a:r>
        </a:p>
        <a:p>
          <a:pPr marL="0" lvl="0" indent="0" algn="l" defTabSz="466725">
            <a:lnSpc>
              <a:spcPct val="90000"/>
            </a:lnSpc>
            <a:spcBef>
              <a:spcPct val="0"/>
            </a:spcBef>
            <a:spcAft>
              <a:spcPct val="35000"/>
            </a:spcAft>
            <a:buNone/>
          </a:pPr>
          <a:r>
            <a:rPr lang="en-US" sz="1050" kern="1200" dirty="0"/>
            <a:t>KPI setting</a:t>
          </a:r>
        </a:p>
        <a:p>
          <a:pPr marL="0" lvl="0" indent="0" algn="l" defTabSz="466725">
            <a:lnSpc>
              <a:spcPct val="90000"/>
            </a:lnSpc>
            <a:spcBef>
              <a:spcPct val="0"/>
            </a:spcBef>
            <a:spcAft>
              <a:spcPct val="35000"/>
            </a:spcAft>
            <a:buNone/>
          </a:pPr>
          <a:r>
            <a:rPr lang="en-US" sz="1050" kern="1200" dirty="0">
              <a:solidFill>
                <a:schemeClr val="tx1"/>
              </a:solidFill>
            </a:rPr>
            <a:t>ESRI development (tbc)</a:t>
          </a:r>
        </a:p>
        <a:p>
          <a:pPr marL="0" lvl="0" indent="0" algn="l" defTabSz="466725">
            <a:lnSpc>
              <a:spcPct val="90000"/>
            </a:lnSpc>
            <a:spcBef>
              <a:spcPct val="0"/>
            </a:spcBef>
            <a:spcAft>
              <a:spcPct val="35000"/>
            </a:spcAft>
            <a:buNone/>
          </a:pPr>
          <a:r>
            <a:rPr lang="en-US" sz="1050" kern="1200" dirty="0"/>
            <a:t>Resident comms</a:t>
          </a:r>
        </a:p>
        <a:p>
          <a:pPr marL="0" lvl="0" indent="0" algn="l" defTabSz="466725">
            <a:lnSpc>
              <a:spcPct val="90000"/>
            </a:lnSpc>
            <a:spcBef>
              <a:spcPct val="0"/>
            </a:spcBef>
            <a:spcAft>
              <a:spcPct val="35000"/>
            </a:spcAft>
            <a:buNone/>
          </a:pPr>
          <a:r>
            <a:rPr lang="en-US" sz="1050" kern="1200" dirty="0"/>
            <a:t>Service commissioning</a:t>
          </a:r>
        </a:p>
        <a:p>
          <a:pPr marL="0" lvl="0" indent="0" algn="l" defTabSz="466725">
            <a:lnSpc>
              <a:spcPct val="90000"/>
            </a:lnSpc>
            <a:spcBef>
              <a:spcPct val="0"/>
            </a:spcBef>
            <a:spcAft>
              <a:spcPct val="35000"/>
            </a:spcAft>
            <a:buNone/>
          </a:pPr>
          <a:r>
            <a:rPr lang="en-US" sz="1050" kern="1200" dirty="0"/>
            <a:t>Contract transfers</a:t>
          </a:r>
        </a:p>
      </dsp:txBody>
      <dsp:txXfrm>
        <a:off x="4187785" y="188302"/>
        <a:ext cx="1786413" cy="1730705"/>
      </dsp:txXfrm>
    </dsp:sp>
    <dsp:sp modelId="{E5779FFF-AF9E-4703-99B2-23A25BAA3A70}">
      <dsp:nvSpPr>
        <dsp:cNvPr id="0" name=""/>
        <dsp:cNvSpPr/>
      </dsp:nvSpPr>
      <dsp:spPr>
        <a:xfrm>
          <a:off x="5080992" y="2661849"/>
          <a:ext cx="0" cy="433324"/>
        </a:xfrm>
        <a:prstGeom prst="line">
          <a:avLst/>
        </a:prstGeom>
        <a:noFill/>
        <a:ln w="9525" cap="flat" cmpd="sng" algn="ctr">
          <a:solidFill>
            <a:schemeClr val="accent4">
              <a:hueOff val="-1785908"/>
              <a:satOff val="10760"/>
              <a:lumOff val="862"/>
              <a:alphaOff val="0"/>
            </a:schemeClr>
          </a:solidFill>
          <a:prstDash val="solid"/>
        </a:ln>
        <a:effectLst/>
      </dsp:spPr>
      <dsp:style>
        <a:lnRef idx="1">
          <a:scrgbClr r="0" g="0" b="0"/>
        </a:lnRef>
        <a:fillRef idx="0">
          <a:scrgbClr r="0" g="0" b="0"/>
        </a:fillRef>
        <a:effectRef idx="0">
          <a:scrgbClr r="0" g="0" b="0"/>
        </a:effectRef>
        <a:fontRef idx="minor"/>
      </dsp:style>
    </dsp:sp>
    <dsp:sp modelId="{1C03AB55-7A2F-44D5-8AB5-148974FAFAD7}">
      <dsp:nvSpPr>
        <dsp:cNvPr id="0" name=""/>
        <dsp:cNvSpPr/>
      </dsp:nvSpPr>
      <dsp:spPr>
        <a:xfrm>
          <a:off x="5202793" y="3528498"/>
          <a:ext cx="1786413" cy="742841"/>
        </a:xfrm>
        <a:prstGeom prst="rect">
          <a:avLst/>
        </a:prstGeom>
        <a:solidFill>
          <a:schemeClr val="accent4">
            <a:hueOff val="-2232385"/>
            <a:satOff val="13449"/>
            <a:lumOff val="1078"/>
            <a:alphaOff val="0"/>
          </a:schemeClr>
        </a:solidFill>
        <a:ln w="25400" cap="flat" cmpd="sng" algn="ctr">
          <a:solidFill>
            <a:schemeClr val="accent4">
              <a:hueOff val="-2232385"/>
              <a:satOff val="13449"/>
              <a:lumOff val="107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GB" sz="1100" kern="1200"/>
            <a:t>November 2021</a:t>
          </a:r>
        </a:p>
      </dsp:txBody>
      <dsp:txXfrm>
        <a:off x="5202793" y="3528498"/>
        <a:ext cx="1786413" cy="742841"/>
      </dsp:txXfrm>
    </dsp:sp>
    <dsp:sp modelId="{1681EB1E-9193-4216-9CDC-7CD474907585}">
      <dsp:nvSpPr>
        <dsp:cNvPr id="0" name=""/>
        <dsp:cNvSpPr/>
      </dsp:nvSpPr>
      <dsp:spPr>
        <a:xfrm>
          <a:off x="5202793" y="4271340"/>
          <a:ext cx="1786413" cy="748413"/>
        </a:xfrm>
        <a:prstGeom prst="rect">
          <a:avLst/>
        </a:prstGeom>
        <a:solidFill>
          <a:schemeClr val="accent4">
            <a:tint val="40000"/>
            <a:alpha val="90000"/>
            <a:hueOff val="-1972855"/>
            <a:satOff val="11079"/>
            <a:lumOff val="704"/>
            <a:alphaOff val="0"/>
          </a:schemeClr>
        </a:solidFill>
        <a:ln w="25400" cap="flat" cmpd="sng" algn="ctr">
          <a:solidFill>
            <a:schemeClr val="accent4">
              <a:tint val="40000"/>
              <a:alpha val="90000"/>
              <a:hueOff val="-1972855"/>
              <a:satOff val="11079"/>
              <a:lumOff val="70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GB" sz="1050" kern="1200" dirty="0"/>
            <a:t>Specialist storage</a:t>
          </a:r>
        </a:p>
        <a:p>
          <a:pPr marL="0" lvl="0" indent="0" algn="l" defTabSz="466725">
            <a:lnSpc>
              <a:spcPct val="90000"/>
            </a:lnSpc>
            <a:spcBef>
              <a:spcPct val="0"/>
            </a:spcBef>
            <a:spcAft>
              <a:spcPct val="35000"/>
            </a:spcAft>
            <a:buNone/>
          </a:pPr>
          <a:r>
            <a:rPr lang="en-GB" sz="1050" kern="1200" dirty="0"/>
            <a:t>Recruitment and redeployment</a:t>
          </a:r>
        </a:p>
      </dsp:txBody>
      <dsp:txXfrm>
        <a:off x="5202793" y="4271340"/>
        <a:ext cx="1786413" cy="748413"/>
      </dsp:txXfrm>
    </dsp:sp>
    <dsp:sp modelId="{05C4956C-1F09-40C9-BD77-1F28656EF457}">
      <dsp:nvSpPr>
        <dsp:cNvPr id="0" name=""/>
        <dsp:cNvSpPr/>
      </dsp:nvSpPr>
      <dsp:spPr>
        <a:xfrm>
          <a:off x="6095999" y="3095173"/>
          <a:ext cx="0" cy="433324"/>
        </a:xfrm>
        <a:prstGeom prst="line">
          <a:avLst/>
        </a:prstGeom>
        <a:noFill/>
        <a:ln w="9525" cap="flat" cmpd="sng" algn="ctr">
          <a:solidFill>
            <a:schemeClr val="accent4">
              <a:hueOff val="-2232385"/>
              <a:satOff val="13449"/>
              <a:lumOff val="1078"/>
              <a:alphaOff val="0"/>
            </a:schemeClr>
          </a:solidFill>
          <a:prstDash val="solid"/>
        </a:ln>
        <a:effectLst/>
      </dsp:spPr>
      <dsp:style>
        <a:lnRef idx="1">
          <a:scrgbClr r="0" g="0" b="0"/>
        </a:lnRef>
        <a:fillRef idx="0">
          <a:scrgbClr r="0" g="0" b="0"/>
        </a:fillRef>
        <a:effectRef idx="0">
          <a:scrgbClr r="0" g="0" b="0"/>
        </a:effectRef>
        <a:fontRef idx="minor"/>
      </dsp:style>
    </dsp:sp>
    <dsp:sp modelId="{D168F84E-C5DE-4DBC-9047-9CFB9FE8FEA3}">
      <dsp:nvSpPr>
        <dsp:cNvPr id="0" name=""/>
        <dsp:cNvSpPr/>
      </dsp:nvSpPr>
      <dsp:spPr>
        <a:xfrm rot="2700000">
          <a:off x="5032842" y="3047024"/>
          <a:ext cx="96299" cy="96299"/>
        </a:xfrm>
        <a:prstGeom prst="rect">
          <a:avLst/>
        </a:prstGeom>
        <a:solidFill>
          <a:schemeClr val="accent4">
            <a:hueOff val="-1785908"/>
            <a:satOff val="10760"/>
            <a:lumOff val="862"/>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0D95AE-B036-4C4D-ADFC-139DADA9DCDB}">
      <dsp:nvSpPr>
        <dsp:cNvPr id="0" name=""/>
        <dsp:cNvSpPr/>
      </dsp:nvSpPr>
      <dsp:spPr>
        <a:xfrm rot="2700000">
          <a:off x="6047850" y="3047024"/>
          <a:ext cx="96299" cy="96299"/>
        </a:xfrm>
        <a:prstGeom prst="rect">
          <a:avLst/>
        </a:prstGeom>
        <a:solidFill>
          <a:schemeClr val="accent4">
            <a:hueOff val="-2232385"/>
            <a:satOff val="13449"/>
            <a:lumOff val="1078"/>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CCA4F5-B4A3-4D40-931A-AAAE54AB87F5}">
      <dsp:nvSpPr>
        <dsp:cNvPr id="0" name=""/>
        <dsp:cNvSpPr/>
      </dsp:nvSpPr>
      <dsp:spPr>
        <a:xfrm>
          <a:off x="6217800" y="1919007"/>
          <a:ext cx="1786413" cy="742841"/>
        </a:xfrm>
        <a:prstGeom prst="rect">
          <a:avLst/>
        </a:prstGeom>
        <a:solidFill>
          <a:schemeClr val="accent4">
            <a:hueOff val="-2678862"/>
            <a:satOff val="16139"/>
            <a:lumOff val="1294"/>
            <a:alphaOff val="0"/>
          </a:schemeClr>
        </a:solidFill>
        <a:ln w="25400" cap="flat" cmpd="sng" algn="ctr">
          <a:solidFill>
            <a:schemeClr val="accent4">
              <a:hueOff val="-2678862"/>
              <a:satOff val="16139"/>
              <a:lumOff val="129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GB" sz="1100" kern="1200"/>
            <a:t>December 2021</a:t>
          </a:r>
        </a:p>
      </dsp:txBody>
      <dsp:txXfrm>
        <a:off x="6217800" y="1919007"/>
        <a:ext cx="1786413" cy="742841"/>
      </dsp:txXfrm>
    </dsp:sp>
    <dsp:sp modelId="{984D7703-71C9-4E80-A674-6B7299AE7500}">
      <dsp:nvSpPr>
        <dsp:cNvPr id="0" name=""/>
        <dsp:cNvSpPr/>
      </dsp:nvSpPr>
      <dsp:spPr>
        <a:xfrm>
          <a:off x="6217800" y="188302"/>
          <a:ext cx="1786413" cy="1730705"/>
        </a:xfrm>
        <a:prstGeom prst="rect">
          <a:avLst/>
        </a:prstGeom>
        <a:solidFill>
          <a:schemeClr val="accent4">
            <a:tint val="40000"/>
            <a:alpha val="90000"/>
            <a:hueOff val="-2367426"/>
            <a:satOff val="13294"/>
            <a:lumOff val="845"/>
            <a:alphaOff val="0"/>
          </a:schemeClr>
        </a:solidFill>
        <a:ln w="25400" cap="flat" cmpd="sng" algn="ctr">
          <a:solidFill>
            <a:schemeClr val="accent4">
              <a:tint val="40000"/>
              <a:alpha val="90000"/>
              <a:hueOff val="-2367426"/>
              <a:satOff val="13294"/>
              <a:lumOff val="8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GB" sz="1050" kern="1200" dirty="0"/>
            <a:t>Website interface build</a:t>
          </a:r>
        </a:p>
        <a:p>
          <a:pPr marL="0" lvl="0" indent="0" algn="l" defTabSz="466725">
            <a:lnSpc>
              <a:spcPct val="90000"/>
            </a:lnSpc>
            <a:spcBef>
              <a:spcPct val="0"/>
            </a:spcBef>
            <a:spcAft>
              <a:spcPct val="35000"/>
            </a:spcAft>
            <a:buNone/>
          </a:pPr>
          <a:r>
            <a:rPr lang="en-GB" sz="1050" kern="1200" dirty="0"/>
            <a:t>Mobilisation planning</a:t>
          </a:r>
        </a:p>
        <a:p>
          <a:pPr marL="0" lvl="0" indent="0" algn="l" defTabSz="466725">
            <a:lnSpc>
              <a:spcPct val="90000"/>
            </a:lnSpc>
            <a:spcBef>
              <a:spcPct val="0"/>
            </a:spcBef>
            <a:spcAft>
              <a:spcPct val="35000"/>
            </a:spcAft>
            <a:buNone/>
          </a:pPr>
          <a:r>
            <a:rPr lang="en-GB" sz="1050" kern="1200" dirty="0">
              <a:solidFill>
                <a:schemeClr val="tx1"/>
              </a:solidFill>
            </a:rPr>
            <a:t>Staffing</a:t>
          </a:r>
        </a:p>
        <a:p>
          <a:pPr marL="0" lvl="0" indent="0" algn="l" defTabSz="466725">
            <a:lnSpc>
              <a:spcPct val="90000"/>
            </a:lnSpc>
            <a:spcBef>
              <a:spcPct val="0"/>
            </a:spcBef>
            <a:spcAft>
              <a:spcPct val="35000"/>
            </a:spcAft>
            <a:buNone/>
          </a:pPr>
          <a:r>
            <a:rPr lang="en-GB" sz="1050" kern="1200" dirty="0">
              <a:solidFill>
                <a:schemeClr val="tx1"/>
              </a:solidFill>
            </a:rPr>
            <a:t>Document migration</a:t>
          </a:r>
        </a:p>
        <a:p>
          <a:pPr marL="0" lvl="0" indent="0" algn="l" defTabSz="466725">
            <a:lnSpc>
              <a:spcPct val="90000"/>
            </a:lnSpc>
            <a:spcBef>
              <a:spcPct val="0"/>
            </a:spcBef>
            <a:spcAft>
              <a:spcPct val="35000"/>
            </a:spcAft>
            <a:buNone/>
          </a:pPr>
          <a:r>
            <a:rPr lang="en-GB" sz="1050" kern="1200" dirty="0">
              <a:solidFill>
                <a:schemeClr val="tx1"/>
              </a:solidFill>
            </a:rPr>
            <a:t>Power Bi</a:t>
          </a:r>
        </a:p>
        <a:p>
          <a:pPr marL="0" lvl="0" indent="0" algn="l" defTabSz="466725">
            <a:lnSpc>
              <a:spcPct val="90000"/>
            </a:lnSpc>
            <a:spcBef>
              <a:spcPct val="0"/>
            </a:spcBef>
            <a:spcAft>
              <a:spcPct val="35000"/>
            </a:spcAft>
            <a:buNone/>
          </a:pPr>
          <a:r>
            <a:rPr lang="en-GB" sz="1050" kern="1200" dirty="0"/>
            <a:t>Fleet vehicle parking</a:t>
          </a:r>
        </a:p>
        <a:p>
          <a:pPr marL="0" lvl="0" indent="0" algn="l" defTabSz="466725">
            <a:lnSpc>
              <a:spcPct val="90000"/>
            </a:lnSpc>
            <a:spcBef>
              <a:spcPct val="0"/>
            </a:spcBef>
            <a:spcAft>
              <a:spcPct val="35000"/>
            </a:spcAft>
            <a:buNone/>
          </a:pPr>
          <a:r>
            <a:rPr lang="en-GB" sz="1050" kern="1200" dirty="0"/>
            <a:t>Establish safety advisory group</a:t>
          </a:r>
        </a:p>
      </dsp:txBody>
      <dsp:txXfrm>
        <a:off x="6217800" y="188302"/>
        <a:ext cx="1786413" cy="1730705"/>
      </dsp:txXfrm>
    </dsp:sp>
    <dsp:sp modelId="{A6CEF460-1B49-4357-8DCE-0CC889C28C99}">
      <dsp:nvSpPr>
        <dsp:cNvPr id="0" name=""/>
        <dsp:cNvSpPr/>
      </dsp:nvSpPr>
      <dsp:spPr>
        <a:xfrm>
          <a:off x="7111007" y="2661849"/>
          <a:ext cx="0" cy="433324"/>
        </a:xfrm>
        <a:prstGeom prst="line">
          <a:avLst/>
        </a:prstGeom>
        <a:noFill/>
        <a:ln w="9525" cap="flat" cmpd="sng" algn="ctr">
          <a:solidFill>
            <a:schemeClr val="accent4">
              <a:hueOff val="-2678862"/>
              <a:satOff val="16139"/>
              <a:lumOff val="1294"/>
              <a:alphaOff val="0"/>
            </a:schemeClr>
          </a:solidFill>
          <a:prstDash val="solid"/>
        </a:ln>
        <a:effectLst/>
      </dsp:spPr>
      <dsp:style>
        <a:lnRef idx="1">
          <a:scrgbClr r="0" g="0" b="0"/>
        </a:lnRef>
        <a:fillRef idx="0">
          <a:scrgbClr r="0" g="0" b="0"/>
        </a:fillRef>
        <a:effectRef idx="0">
          <a:scrgbClr r="0" g="0" b="0"/>
        </a:effectRef>
        <a:fontRef idx="minor"/>
      </dsp:style>
    </dsp:sp>
    <dsp:sp modelId="{4A332ED5-B755-4FD3-812D-E7A98E6CE37D}">
      <dsp:nvSpPr>
        <dsp:cNvPr id="0" name=""/>
        <dsp:cNvSpPr/>
      </dsp:nvSpPr>
      <dsp:spPr>
        <a:xfrm>
          <a:off x="7232808" y="3528498"/>
          <a:ext cx="1786413" cy="742841"/>
        </a:xfrm>
        <a:prstGeom prst="rect">
          <a:avLst/>
        </a:prstGeom>
        <a:solidFill>
          <a:schemeClr val="accent4">
            <a:hueOff val="-3125339"/>
            <a:satOff val="18829"/>
            <a:lumOff val="1509"/>
            <a:alphaOff val="0"/>
          </a:schemeClr>
        </a:solidFill>
        <a:ln w="25400" cap="flat" cmpd="sng" algn="ctr">
          <a:solidFill>
            <a:schemeClr val="accent4">
              <a:hueOff val="-3125339"/>
              <a:satOff val="18829"/>
              <a:lumOff val="150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GB" sz="1100" kern="1200" dirty="0"/>
            <a:t>January 2022</a:t>
          </a:r>
        </a:p>
      </dsp:txBody>
      <dsp:txXfrm>
        <a:off x="7232808" y="3528498"/>
        <a:ext cx="1786413" cy="742841"/>
      </dsp:txXfrm>
    </dsp:sp>
    <dsp:sp modelId="{0B25854E-CD53-45EC-8E6A-A3B058D75B90}">
      <dsp:nvSpPr>
        <dsp:cNvPr id="0" name=""/>
        <dsp:cNvSpPr/>
      </dsp:nvSpPr>
      <dsp:spPr>
        <a:xfrm>
          <a:off x="7232808" y="4271340"/>
          <a:ext cx="1786413" cy="1333110"/>
        </a:xfrm>
        <a:prstGeom prst="rect">
          <a:avLst/>
        </a:prstGeom>
        <a:solidFill>
          <a:schemeClr val="accent4">
            <a:tint val="40000"/>
            <a:alpha val="90000"/>
            <a:hueOff val="-2761997"/>
            <a:satOff val="15510"/>
            <a:lumOff val="986"/>
            <a:alphaOff val="0"/>
          </a:schemeClr>
        </a:solidFill>
        <a:ln w="25400" cap="flat" cmpd="sng" algn="ctr">
          <a:solidFill>
            <a:schemeClr val="accent4">
              <a:tint val="40000"/>
              <a:alpha val="90000"/>
              <a:hueOff val="-2761997"/>
              <a:satOff val="15510"/>
              <a:lumOff val="9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GB" sz="1050" kern="1200" dirty="0"/>
            <a:t>Mobilisation start</a:t>
          </a:r>
        </a:p>
        <a:p>
          <a:pPr marL="0" lvl="0" indent="0" algn="l" defTabSz="466725">
            <a:lnSpc>
              <a:spcPct val="90000"/>
            </a:lnSpc>
            <a:spcBef>
              <a:spcPct val="0"/>
            </a:spcBef>
            <a:spcAft>
              <a:spcPct val="35000"/>
            </a:spcAft>
            <a:buNone/>
          </a:pPr>
          <a:r>
            <a:rPr lang="en-GB" sz="1050" kern="1200" dirty="0"/>
            <a:t>Skills audit</a:t>
          </a:r>
        </a:p>
        <a:p>
          <a:pPr marL="0" lvl="0" indent="0" algn="l" defTabSz="466725">
            <a:lnSpc>
              <a:spcPct val="90000"/>
            </a:lnSpc>
            <a:spcBef>
              <a:spcPct val="0"/>
            </a:spcBef>
            <a:spcAft>
              <a:spcPct val="35000"/>
            </a:spcAft>
            <a:buNone/>
          </a:pPr>
          <a:r>
            <a:rPr lang="en-GB" sz="1050" kern="1200" dirty="0"/>
            <a:t>Accounts receivable mapping</a:t>
          </a:r>
        </a:p>
        <a:p>
          <a:pPr marL="0" lvl="0" indent="0" algn="l" defTabSz="466725">
            <a:lnSpc>
              <a:spcPct val="90000"/>
            </a:lnSpc>
            <a:spcBef>
              <a:spcPct val="0"/>
            </a:spcBef>
            <a:spcAft>
              <a:spcPct val="35000"/>
            </a:spcAft>
            <a:buNone/>
          </a:pPr>
          <a:r>
            <a:rPr lang="en-GB" sz="1050" kern="1200" dirty="0" err="1"/>
            <a:t>Netcall</a:t>
          </a:r>
          <a:r>
            <a:rPr lang="en-GB" sz="1050" kern="1200" dirty="0"/>
            <a:t> buil</a:t>
          </a:r>
          <a:r>
            <a:rPr lang="en-GB" sz="1050" kern="1200" dirty="0">
              <a:solidFill>
                <a:schemeClr val="tx1"/>
              </a:solidFill>
            </a:rPr>
            <a:t>d</a:t>
          </a:r>
        </a:p>
        <a:p>
          <a:pPr marL="0" lvl="0" indent="0" algn="l" defTabSz="466725">
            <a:lnSpc>
              <a:spcPct val="90000"/>
            </a:lnSpc>
            <a:spcBef>
              <a:spcPct val="0"/>
            </a:spcBef>
            <a:spcAft>
              <a:spcPct val="35000"/>
            </a:spcAft>
            <a:buNone/>
          </a:pPr>
          <a:r>
            <a:rPr lang="en-GB" sz="1050" kern="1200" dirty="0">
              <a:solidFill>
                <a:schemeClr val="tx1"/>
              </a:solidFill>
            </a:rPr>
            <a:t>Redundancies (if any)</a:t>
          </a:r>
        </a:p>
      </dsp:txBody>
      <dsp:txXfrm>
        <a:off x="7232808" y="4271340"/>
        <a:ext cx="1786413" cy="1333110"/>
      </dsp:txXfrm>
    </dsp:sp>
    <dsp:sp modelId="{192D34ED-F25B-4DD9-ACD7-2A9414CFE647}">
      <dsp:nvSpPr>
        <dsp:cNvPr id="0" name=""/>
        <dsp:cNvSpPr/>
      </dsp:nvSpPr>
      <dsp:spPr>
        <a:xfrm>
          <a:off x="8126015" y="3095173"/>
          <a:ext cx="0" cy="433324"/>
        </a:xfrm>
        <a:prstGeom prst="line">
          <a:avLst/>
        </a:prstGeom>
        <a:noFill/>
        <a:ln w="9525" cap="flat" cmpd="sng" algn="ctr">
          <a:solidFill>
            <a:schemeClr val="accent4">
              <a:hueOff val="-3125339"/>
              <a:satOff val="18829"/>
              <a:lumOff val="1509"/>
              <a:alphaOff val="0"/>
            </a:schemeClr>
          </a:solidFill>
          <a:prstDash val="solid"/>
        </a:ln>
        <a:effectLst/>
      </dsp:spPr>
      <dsp:style>
        <a:lnRef idx="1">
          <a:scrgbClr r="0" g="0" b="0"/>
        </a:lnRef>
        <a:fillRef idx="0">
          <a:scrgbClr r="0" g="0" b="0"/>
        </a:fillRef>
        <a:effectRef idx="0">
          <a:scrgbClr r="0" g="0" b="0"/>
        </a:effectRef>
        <a:fontRef idx="minor"/>
      </dsp:style>
    </dsp:sp>
    <dsp:sp modelId="{228FEF66-E3C8-4BE3-87E9-C854F9B6A408}">
      <dsp:nvSpPr>
        <dsp:cNvPr id="0" name=""/>
        <dsp:cNvSpPr/>
      </dsp:nvSpPr>
      <dsp:spPr>
        <a:xfrm rot="2700000">
          <a:off x="7062858" y="3047024"/>
          <a:ext cx="96299" cy="96299"/>
        </a:xfrm>
        <a:prstGeom prst="rect">
          <a:avLst/>
        </a:prstGeom>
        <a:solidFill>
          <a:schemeClr val="accent4">
            <a:hueOff val="-2678862"/>
            <a:satOff val="16139"/>
            <a:lumOff val="1294"/>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D651BB-2DE7-4945-9AFD-64C7C130ADB1}">
      <dsp:nvSpPr>
        <dsp:cNvPr id="0" name=""/>
        <dsp:cNvSpPr/>
      </dsp:nvSpPr>
      <dsp:spPr>
        <a:xfrm rot="2700000">
          <a:off x="8077866" y="3047024"/>
          <a:ext cx="96299" cy="96299"/>
        </a:xfrm>
        <a:prstGeom prst="rect">
          <a:avLst/>
        </a:prstGeom>
        <a:solidFill>
          <a:schemeClr val="accent4">
            <a:hueOff val="-3125339"/>
            <a:satOff val="18829"/>
            <a:lumOff val="1509"/>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47BFFF-B043-4ABE-B485-2395AB4B2A8C}">
      <dsp:nvSpPr>
        <dsp:cNvPr id="0" name=""/>
        <dsp:cNvSpPr/>
      </dsp:nvSpPr>
      <dsp:spPr>
        <a:xfrm>
          <a:off x="8247816" y="1919007"/>
          <a:ext cx="1786413" cy="742841"/>
        </a:xfrm>
        <a:prstGeom prst="rect">
          <a:avLst/>
        </a:prstGeom>
        <a:solidFill>
          <a:schemeClr val="accent4">
            <a:hueOff val="-3571816"/>
            <a:satOff val="21519"/>
            <a:lumOff val="1725"/>
            <a:alphaOff val="0"/>
          </a:schemeClr>
        </a:solidFill>
        <a:ln w="25400" cap="flat" cmpd="sng" algn="ctr">
          <a:solidFill>
            <a:schemeClr val="accent4">
              <a:hueOff val="-3571816"/>
              <a:satOff val="21519"/>
              <a:lumOff val="172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GB" sz="1100" kern="1200" dirty="0"/>
            <a:t>February 2022</a:t>
          </a:r>
        </a:p>
      </dsp:txBody>
      <dsp:txXfrm>
        <a:off x="8247816" y="1919007"/>
        <a:ext cx="1786413" cy="742841"/>
      </dsp:txXfrm>
    </dsp:sp>
    <dsp:sp modelId="{DBF457FF-517F-4753-B1B6-B3A5BC44F892}">
      <dsp:nvSpPr>
        <dsp:cNvPr id="0" name=""/>
        <dsp:cNvSpPr/>
      </dsp:nvSpPr>
      <dsp:spPr>
        <a:xfrm>
          <a:off x="8247816" y="936715"/>
          <a:ext cx="1786413" cy="982292"/>
        </a:xfrm>
        <a:prstGeom prst="rect">
          <a:avLst/>
        </a:prstGeom>
        <a:solidFill>
          <a:schemeClr val="accent4">
            <a:tint val="40000"/>
            <a:alpha val="90000"/>
            <a:hueOff val="-3156568"/>
            <a:satOff val="17726"/>
            <a:lumOff val="1126"/>
            <a:alphaOff val="0"/>
          </a:schemeClr>
        </a:solidFill>
        <a:ln w="25400" cap="flat" cmpd="sng" algn="ctr">
          <a:solidFill>
            <a:schemeClr val="accent4">
              <a:tint val="40000"/>
              <a:alpha val="90000"/>
              <a:hueOff val="-3156568"/>
              <a:satOff val="17726"/>
              <a:lumOff val="112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GB" sz="1050" kern="1200" dirty="0"/>
            <a:t>Go-live comms</a:t>
          </a:r>
        </a:p>
        <a:p>
          <a:pPr marL="0" lvl="0" indent="0" algn="l" defTabSz="466725">
            <a:lnSpc>
              <a:spcPct val="90000"/>
            </a:lnSpc>
            <a:spcBef>
              <a:spcPct val="0"/>
            </a:spcBef>
            <a:spcAft>
              <a:spcPct val="35000"/>
            </a:spcAft>
            <a:buNone/>
          </a:pPr>
          <a:r>
            <a:rPr lang="en-GB" sz="1050" kern="1200" dirty="0"/>
            <a:t>Suppliers set up</a:t>
          </a:r>
        </a:p>
        <a:p>
          <a:pPr marL="0" lvl="0" indent="0" algn="l" defTabSz="466725">
            <a:lnSpc>
              <a:spcPct val="90000"/>
            </a:lnSpc>
            <a:spcBef>
              <a:spcPct val="0"/>
            </a:spcBef>
            <a:spcAft>
              <a:spcPct val="35000"/>
            </a:spcAft>
            <a:buNone/>
          </a:pPr>
          <a:r>
            <a:rPr lang="en-GB" sz="1050" kern="1200" dirty="0"/>
            <a:t>Third party contracts</a:t>
          </a:r>
        </a:p>
        <a:p>
          <a:pPr marL="0" lvl="0" indent="0" algn="l" defTabSz="466725">
            <a:lnSpc>
              <a:spcPct val="90000"/>
            </a:lnSpc>
            <a:spcBef>
              <a:spcPct val="0"/>
            </a:spcBef>
            <a:spcAft>
              <a:spcPct val="35000"/>
            </a:spcAft>
            <a:buNone/>
          </a:pPr>
          <a:r>
            <a:rPr lang="en-GB" sz="1050" kern="1200" dirty="0"/>
            <a:t>New IT equipment</a:t>
          </a:r>
        </a:p>
      </dsp:txBody>
      <dsp:txXfrm>
        <a:off x="8247816" y="936715"/>
        <a:ext cx="1786413" cy="982292"/>
      </dsp:txXfrm>
    </dsp:sp>
    <dsp:sp modelId="{894F9642-95DB-470A-894E-58B8A71CDDB3}">
      <dsp:nvSpPr>
        <dsp:cNvPr id="0" name=""/>
        <dsp:cNvSpPr/>
      </dsp:nvSpPr>
      <dsp:spPr>
        <a:xfrm>
          <a:off x="9141023" y="2661849"/>
          <a:ext cx="0" cy="433324"/>
        </a:xfrm>
        <a:prstGeom prst="line">
          <a:avLst/>
        </a:prstGeom>
        <a:noFill/>
        <a:ln w="9525" cap="flat" cmpd="sng" algn="ctr">
          <a:solidFill>
            <a:schemeClr val="accent4">
              <a:hueOff val="-3571816"/>
              <a:satOff val="21519"/>
              <a:lumOff val="1725"/>
              <a:alphaOff val="0"/>
            </a:schemeClr>
          </a:solidFill>
          <a:prstDash val="solid"/>
        </a:ln>
        <a:effectLst/>
      </dsp:spPr>
      <dsp:style>
        <a:lnRef idx="1">
          <a:scrgbClr r="0" g="0" b="0"/>
        </a:lnRef>
        <a:fillRef idx="0">
          <a:scrgbClr r="0" g="0" b="0"/>
        </a:fillRef>
        <a:effectRef idx="0">
          <a:scrgbClr r="0" g="0" b="0"/>
        </a:effectRef>
        <a:fontRef idx="minor"/>
      </dsp:style>
    </dsp:sp>
    <dsp:sp modelId="{4D8F3D73-4019-4A07-A3B0-807149C4BE90}">
      <dsp:nvSpPr>
        <dsp:cNvPr id="0" name=""/>
        <dsp:cNvSpPr/>
      </dsp:nvSpPr>
      <dsp:spPr>
        <a:xfrm>
          <a:off x="9262824" y="3528498"/>
          <a:ext cx="1786413" cy="742841"/>
        </a:xfrm>
        <a:prstGeom prst="rect">
          <a:avLst/>
        </a:prstGeom>
        <a:solidFill>
          <a:schemeClr val="accent4">
            <a:hueOff val="-4018293"/>
            <a:satOff val="24209"/>
            <a:lumOff val="1940"/>
            <a:alphaOff val="0"/>
          </a:schemeClr>
        </a:solidFill>
        <a:ln w="25400" cap="flat" cmpd="sng" algn="ctr">
          <a:solidFill>
            <a:schemeClr val="accent4">
              <a:hueOff val="-4018293"/>
              <a:satOff val="24209"/>
              <a:lumOff val="194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GB" sz="1100" kern="1200" dirty="0"/>
            <a:t>March 2022</a:t>
          </a:r>
        </a:p>
      </dsp:txBody>
      <dsp:txXfrm>
        <a:off x="9262824" y="3528498"/>
        <a:ext cx="1786413" cy="742841"/>
      </dsp:txXfrm>
    </dsp:sp>
    <dsp:sp modelId="{7E4207C8-50B1-480C-A4E3-937DEAE5838F}">
      <dsp:nvSpPr>
        <dsp:cNvPr id="0" name=""/>
        <dsp:cNvSpPr/>
      </dsp:nvSpPr>
      <dsp:spPr>
        <a:xfrm>
          <a:off x="9262824" y="4271340"/>
          <a:ext cx="1786413" cy="1192783"/>
        </a:xfrm>
        <a:prstGeom prst="rect">
          <a:avLst/>
        </a:prstGeom>
        <a:solidFill>
          <a:schemeClr val="accent4">
            <a:tint val="40000"/>
            <a:alpha val="90000"/>
            <a:hueOff val="-3551139"/>
            <a:satOff val="19941"/>
            <a:lumOff val="1267"/>
            <a:alphaOff val="0"/>
          </a:schemeClr>
        </a:solidFill>
        <a:ln w="25400" cap="flat" cmpd="sng" algn="ctr">
          <a:solidFill>
            <a:schemeClr val="accent4">
              <a:tint val="40000"/>
              <a:alpha val="90000"/>
              <a:hueOff val="-3551139"/>
              <a:satOff val="19941"/>
              <a:lumOff val="126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GB" sz="1050" kern="1200" dirty="0"/>
            <a:t>Acceptance into Service</a:t>
          </a:r>
        </a:p>
        <a:p>
          <a:pPr marL="0" lvl="0" indent="0" algn="l" defTabSz="466725">
            <a:lnSpc>
              <a:spcPct val="90000"/>
            </a:lnSpc>
            <a:spcBef>
              <a:spcPct val="0"/>
            </a:spcBef>
            <a:spcAft>
              <a:spcPct val="35000"/>
            </a:spcAft>
            <a:buNone/>
          </a:pPr>
          <a:r>
            <a:rPr lang="en-GB" sz="1050" kern="1200" dirty="0"/>
            <a:t>Run down to Go-live</a:t>
          </a:r>
        </a:p>
        <a:p>
          <a:pPr marL="0" lvl="0" indent="0" algn="l" defTabSz="466725">
            <a:lnSpc>
              <a:spcPct val="90000"/>
            </a:lnSpc>
            <a:spcBef>
              <a:spcPct val="0"/>
            </a:spcBef>
            <a:spcAft>
              <a:spcPct val="35000"/>
            </a:spcAft>
            <a:buNone/>
          </a:pPr>
          <a:r>
            <a:rPr lang="en-GB" sz="1050" kern="1200" dirty="0"/>
            <a:t>Service launch</a:t>
          </a:r>
        </a:p>
        <a:p>
          <a:pPr marL="0" lvl="0" indent="0" algn="l" defTabSz="466725">
            <a:lnSpc>
              <a:spcPct val="90000"/>
            </a:lnSpc>
            <a:spcBef>
              <a:spcPct val="0"/>
            </a:spcBef>
            <a:spcAft>
              <a:spcPct val="35000"/>
            </a:spcAft>
            <a:buNone/>
          </a:pPr>
          <a:r>
            <a:rPr lang="en-GB" sz="1050" kern="1200" dirty="0"/>
            <a:t>Training plan</a:t>
          </a:r>
        </a:p>
        <a:p>
          <a:pPr marL="0" lvl="0" indent="0" algn="l" defTabSz="466725">
            <a:lnSpc>
              <a:spcPct val="90000"/>
            </a:lnSpc>
            <a:spcBef>
              <a:spcPct val="0"/>
            </a:spcBef>
            <a:spcAft>
              <a:spcPct val="35000"/>
            </a:spcAft>
            <a:buNone/>
          </a:pPr>
          <a:r>
            <a:rPr lang="en-GB" sz="1050" kern="1200" dirty="0">
              <a:solidFill>
                <a:schemeClr val="tx1"/>
              </a:solidFill>
            </a:rPr>
            <a:t>Tablets</a:t>
          </a:r>
        </a:p>
      </dsp:txBody>
      <dsp:txXfrm>
        <a:off x="9262824" y="4271340"/>
        <a:ext cx="1786413" cy="1192783"/>
      </dsp:txXfrm>
    </dsp:sp>
    <dsp:sp modelId="{2C5DA72A-E61E-4856-B4A5-EAF40339FF5D}">
      <dsp:nvSpPr>
        <dsp:cNvPr id="0" name=""/>
        <dsp:cNvSpPr/>
      </dsp:nvSpPr>
      <dsp:spPr>
        <a:xfrm>
          <a:off x="10156031" y="3095173"/>
          <a:ext cx="0" cy="433324"/>
        </a:xfrm>
        <a:prstGeom prst="line">
          <a:avLst/>
        </a:prstGeom>
        <a:noFill/>
        <a:ln w="9525" cap="flat" cmpd="sng" algn="ctr">
          <a:solidFill>
            <a:schemeClr val="accent4">
              <a:hueOff val="-4018293"/>
              <a:satOff val="24209"/>
              <a:lumOff val="1940"/>
              <a:alphaOff val="0"/>
            </a:schemeClr>
          </a:solidFill>
          <a:prstDash val="solid"/>
        </a:ln>
        <a:effectLst/>
      </dsp:spPr>
      <dsp:style>
        <a:lnRef idx="1">
          <a:scrgbClr r="0" g="0" b="0"/>
        </a:lnRef>
        <a:fillRef idx="0">
          <a:scrgbClr r="0" g="0" b="0"/>
        </a:fillRef>
        <a:effectRef idx="0">
          <a:scrgbClr r="0" g="0" b="0"/>
        </a:effectRef>
        <a:fontRef idx="minor"/>
      </dsp:style>
    </dsp:sp>
    <dsp:sp modelId="{C2DDA182-82B8-4FC1-B35E-7486CF01C9FD}">
      <dsp:nvSpPr>
        <dsp:cNvPr id="0" name=""/>
        <dsp:cNvSpPr/>
      </dsp:nvSpPr>
      <dsp:spPr>
        <a:xfrm rot="2700000">
          <a:off x="9092873" y="3047024"/>
          <a:ext cx="96299" cy="96299"/>
        </a:xfrm>
        <a:prstGeom prst="rect">
          <a:avLst/>
        </a:prstGeom>
        <a:solidFill>
          <a:schemeClr val="accent4">
            <a:hueOff val="-3571816"/>
            <a:satOff val="21519"/>
            <a:lumOff val="1725"/>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7A88C6-395F-40FA-9336-2C6C19EF7203}">
      <dsp:nvSpPr>
        <dsp:cNvPr id="0" name=""/>
        <dsp:cNvSpPr/>
      </dsp:nvSpPr>
      <dsp:spPr>
        <a:xfrm rot="2700000">
          <a:off x="10107881" y="3047024"/>
          <a:ext cx="96299" cy="96299"/>
        </a:xfrm>
        <a:prstGeom prst="rect">
          <a:avLst/>
        </a:prstGeom>
        <a:solidFill>
          <a:schemeClr val="accent4">
            <a:hueOff val="-4018293"/>
            <a:satOff val="24209"/>
            <a:lumOff val="1940"/>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2C45C3E-C87B-45F5-92F2-5BD1BB30389F}">
      <dsp:nvSpPr>
        <dsp:cNvPr id="0" name=""/>
        <dsp:cNvSpPr/>
      </dsp:nvSpPr>
      <dsp:spPr>
        <a:xfrm>
          <a:off x="10277832" y="1919007"/>
          <a:ext cx="1786413" cy="742841"/>
        </a:xfrm>
        <a:prstGeom prst="rect">
          <a:avLst/>
        </a:prstGeom>
        <a:solidFill>
          <a:schemeClr val="accent4">
            <a:hueOff val="-4464770"/>
            <a:satOff val="26899"/>
            <a:lumOff val="2156"/>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488950">
            <a:lnSpc>
              <a:spcPct val="90000"/>
            </a:lnSpc>
            <a:spcBef>
              <a:spcPct val="0"/>
            </a:spcBef>
            <a:spcAft>
              <a:spcPct val="35000"/>
            </a:spcAft>
            <a:buNone/>
            <a:defRPr b="1"/>
          </a:pPr>
          <a:r>
            <a:rPr lang="en-GB" sz="1100" kern="1200" dirty="0"/>
            <a:t>April 2022</a:t>
          </a:r>
        </a:p>
      </dsp:txBody>
      <dsp:txXfrm>
        <a:off x="10277832" y="1919007"/>
        <a:ext cx="1786413" cy="742841"/>
      </dsp:txXfrm>
    </dsp:sp>
    <dsp:sp modelId="{C551EB47-875E-45A1-970D-BA19C62F195C}">
      <dsp:nvSpPr>
        <dsp:cNvPr id="0" name=""/>
        <dsp:cNvSpPr/>
      </dsp:nvSpPr>
      <dsp:spPr>
        <a:xfrm>
          <a:off x="10277832" y="936715"/>
          <a:ext cx="1786413" cy="982292"/>
        </a:xfrm>
        <a:prstGeom prst="rect">
          <a:avLst/>
        </a:prstGeom>
        <a:solidFill>
          <a:schemeClr val="accent4">
            <a:tint val="40000"/>
            <a:alpha val="90000"/>
            <a:hueOff val="-3945710"/>
            <a:satOff val="22157"/>
            <a:lumOff val="1408"/>
            <a:alphaOff val="0"/>
          </a:schemeClr>
        </a:solidFill>
        <a:ln w="25400" cap="flat" cmpd="sng" algn="ctr">
          <a:solidFill>
            <a:schemeClr val="accent4">
              <a:tint val="40000"/>
              <a:alpha val="90000"/>
              <a:hueOff val="-3945710"/>
              <a:satOff val="22157"/>
              <a:lumOff val="14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66725">
            <a:lnSpc>
              <a:spcPct val="90000"/>
            </a:lnSpc>
            <a:spcBef>
              <a:spcPct val="0"/>
            </a:spcBef>
            <a:spcAft>
              <a:spcPct val="35000"/>
            </a:spcAft>
            <a:buNone/>
          </a:pPr>
          <a:r>
            <a:rPr lang="en-GB" sz="1050" kern="1200" dirty="0"/>
            <a:t>Post go-live support</a:t>
          </a:r>
        </a:p>
        <a:p>
          <a:pPr marL="0" lvl="0" indent="0" algn="l" defTabSz="466725">
            <a:lnSpc>
              <a:spcPct val="90000"/>
            </a:lnSpc>
            <a:spcBef>
              <a:spcPct val="0"/>
            </a:spcBef>
            <a:spcAft>
              <a:spcPct val="35000"/>
            </a:spcAft>
            <a:buNone/>
          </a:pPr>
          <a:r>
            <a:rPr lang="en-GB" sz="1050" kern="1200" dirty="0"/>
            <a:t>Benefits realisation</a:t>
          </a:r>
        </a:p>
        <a:p>
          <a:pPr marL="0" lvl="0" indent="0" algn="l" defTabSz="466725">
            <a:lnSpc>
              <a:spcPct val="90000"/>
            </a:lnSpc>
            <a:spcBef>
              <a:spcPct val="0"/>
            </a:spcBef>
            <a:spcAft>
              <a:spcPct val="35000"/>
            </a:spcAft>
            <a:buNone/>
          </a:pPr>
          <a:r>
            <a:rPr lang="en-GB" sz="1050" kern="1200" dirty="0"/>
            <a:t>Phase 1 closure</a:t>
          </a:r>
        </a:p>
        <a:p>
          <a:pPr marL="0" lvl="0" indent="0" algn="l" defTabSz="466725">
            <a:lnSpc>
              <a:spcPct val="90000"/>
            </a:lnSpc>
            <a:spcBef>
              <a:spcPct val="0"/>
            </a:spcBef>
            <a:spcAft>
              <a:spcPct val="35000"/>
            </a:spcAft>
            <a:buNone/>
          </a:pPr>
          <a:r>
            <a:rPr lang="en-GB" sz="1050" kern="1200" dirty="0"/>
            <a:t>Phase 2 initiation</a:t>
          </a:r>
        </a:p>
      </dsp:txBody>
      <dsp:txXfrm>
        <a:off x="10277832" y="936715"/>
        <a:ext cx="1786413" cy="982292"/>
      </dsp:txXfrm>
    </dsp:sp>
    <dsp:sp modelId="{B265D9E4-2FB6-44F6-B65F-FBDA1B8249D7}">
      <dsp:nvSpPr>
        <dsp:cNvPr id="0" name=""/>
        <dsp:cNvSpPr/>
      </dsp:nvSpPr>
      <dsp:spPr>
        <a:xfrm>
          <a:off x="11171039" y="2661849"/>
          <a:ext cx="0" cy="433324"/>
        </a:xfrm>
        <a:prstGeom prst="line">
          <a:avLst/>
        </a:prstGeom>
        <a:noFill/>
        <a:ln w="9525" cap="flat" cmpd="sng" algn="ctr">
          <a:solidFill>
            <a:schemeClr val="accent4">
              <a:hueOff val="-4464770"/>
              <a:satOff val="26899"/>
              <a:lumOff val="2156"/>
              <a:alphaOff val="0"/>
            </a:schemeClr>
          </a:solidFill>
          <a:prstDash val="solid"/>
        </a:ln>
        <a:effectLst/>
      </dsp:spPr>
      <dsp:style>
        <a:lnRef idx="1">
          <a:scrgbClr r="0" g="0" b="0"/>
        </a:lnRef>
        <a:fillRef idx="0">
          <a:scrgbClr r="0" g="0" b="0"/>
        </a:fillRef>
        <a:effectRef idx="0">
          <a:scrgbClr r="0" g="0" b="0"/>
        </a:effectRef>
        <a:fontRef idx="minor"/>
      </dsp:style>
    </dsp:sp>
    <dsp:sp modelId="{133E1D53-6D5D-4F26-85F8-62B9673C8311}">
      <dsp:nvSpPr>
        <dsp:cNvPr id="0" name=""/>
        <dsp:cNvSpPr/>
      </dsp:nvSpPr>
      <dsp:spPr>
        <a:xfrm rot="2700000">
          <a:off x="11122889" y="3047024"/>
          <a:ext cx="96299" cy="96299"/>
        </a:xfrm>
        <a:prstGeom prst="rect">
          <a:avLst/>
        </a:prstGeom>
        <a:solidFill>
          <a:schemeClr val="accent4">
            <a:hueOff val="-4464770"/>
            <a:satOff val="26899"/>
            <a:lumOff val="2156"/>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EF3D8F-3969-42D2-9EDC-3D0CA00854E9}">
      <dsp:nvSpPr>
        <dsp:cNvPr id="0" name=""/>
        <dsp:cNvSpPr/>
      </dsp:nvSpPr>
      <dsp:spPr>
        <a:xfrm rot="5400000">
          <a:off x="1681274" y="1141199"/>
          <a:ext cx="1009292" cy="1149044"/>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CCD3451-C847-49E5-842E-B7CD78DD3006}">
      <dsp:nvSpPr>
        <dsp:cNvPr id="0" name=""/>
        <dsp:cNvSpPr/>
      </dsp:nvSpPr>
      <dsp:spPr>
        <a:xfrm>
          <a:off x="1413873" y="22378"/>
          <a:ext cx="1699055" cy="1189283"/>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dirty="0"/>
            <a:t>Project Manager </a:t>
          </a:r>
        </a:p>
      </dsp:txBody>
      <dsp:txXfrm>
        <a:off x="1471939" y="80444"/>
        <a:ext cx="1582923" cy="1073151"/>
      </dsp:txXfrm>
    </dsp:sp>
    <dsp:sp modelId="{724AD131-95F5-42EA-9AAF-04C2BD9D0C7F}">
      <dsp:nvSpPr>
        <dsp:cNvPr id="0" name=""/>
        <dsp:cNvSpPr/>
      </dsp:nvSpPr>
      <dsp:spPr>
        <a:xfrm>
          <a:off x="3303774" y="135803"/>
          <a:ext cx="3358691" cy="961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ctr" anchorCtr="0">
          <a:noAutofit/>
        </a:bodyPr>
        <a:lstStyle/>
        <a:p>
          <a:pPr marL="171450" lvl="1" indent="-171450" algn="l" defTabSz="711200">
            <a:lnSpc>
              <a:spcPct val="90000"/>
            </a:lnSpc>
            <a:spcBef>
              <a:spcPct val="0"/>
            </a:spcBef>
            <a:spcAft>
              <a:spcPct val="15000"/>
            </a:spcAft>
            <a:buNone/>
          </a:pPr>
          <a:r>
            <a:rPr lang="en-GB" sz="1600" kern="1200" dirty="0"/>
            <a:t>Completes Change Control Request </a:t>
          </a:r>
        </a:p>
      </dsp:txBody>
      <dsp:txXfrm>
        <a:off x="3303774" y="135803"/>
        <a:ext cx="3358691" cy="961231"/>
      </dsp:txXfrm>
    </dsp:sp>
    <dsp:sp modelId="{7F4988E0-1E73-44A7-B97E-A37058ED23A8}">
      <dsp:nvSpPr>
        <dsp:cNvPr id="0" name=""/>
        <dsp:cNvSpPr/>
      </dsp:nvSpPr>
      <dsp:spPr>
        <a:xfrm rot="5400000">
          <a:off x="3599482" y="2477157"/>
          <a:ext cx="1009292" cy="1149044"/>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E4B8A0-3760-42B7-99F7-E1D58B23408B}">
      <dsp:nvSpPr>
        <dsp:cNvPr id="0" name=""/>
        <dsp:cNvSpPr/>
      </dsp:nvSpPr>
      <dsp:spPr>
        <a:xfrm>
          <a:off x="3332080" y="1358336"/>
          <a:ext cx="1699055" cy="1189283"/>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a:t>Senior Project Manager</a:t>
          </a:r>
        </a:p>
      </dsp:txBody>
      <dsp:txXfrm>
        <a:off x="3390146" y="1416402"/>
        <a:ext cx="1582923" cy="1073151"/>
      </dsp:txXfrm>
    </dsp:sp>
    <dsp:sp modelId="{82ACDBC6-F8DD-486D-B12C-1D5C0C836194}">
      <dsp:nvSpPr>
        <dsp:cNvPr id="0" name=""/>
        <dsp:cNvSpPr/>
      </dsp:nvSpPr>
      <dsp:spPr>
        <a:xfrm>
          <a:off x="5299091" y="1472367"/>
          <a:ext cx="3920108" cy="961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ctr" anchorCtr="0">
          <a:noAutofit/>
        </a:bodyPr>
        <a:lstStyle/>
        <a:p>
          <a:pPr marL="171450" lvl="1" indent="-171450" algn="l" defTabSz="711200">
            <a:lnSpc>
              <a:spcPct val="90000"/>
            </a:lnSpc>
            <a:spcBef>
              <a:spcPct val="0"/>
            </a:spcBef>
            <a:spcAft>
              <a:spcPct val="15000"/>
            </a:spcAft>
            <a:buNone/>
          </a:pPr>
          <a:r>
            <a:rPr lang="en-GB" sz="1600" kern="1200" dirty="0"/>
            <a:t>Reviews request takes to Board</a:t>
          </a:r>
        </a:p>
      </dsp:txBody>
      <dsp:txXfrm>
        <a:off x="5299091" y="1472367"/>
        <a:ext cx="3920108" cy="961231"/>
      </dsp:txXfrm>
    </dsp:sp>
    <dsp:sp modelId="{CA80E9B3-DACB-487A-8460-ED8E1E87FB5F}">
      <dsp:nvSpPr>
        <dsp:cNvPr id="0" name=""/>
        <dsp:cNvSpPr/>
      </dsp:nvSpPr>
      <dsp:spPr>
        <a:xfrm>
          <a:off x="5250288" y="2694294"/>
          <a:ext cx="1699055" cy="1189283"/>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a:t>SRO</a:t>
          </a:r>
        </a:p>
      </dsp:txBody>
      <dsp:txXfrm>
        <a:off x="5308354" y="2752360"/>
        <a:ext cx="1582923" cy="1073151"/>
      </dsp:txXfrm>
    </dsp:sp>
    <dsp:sp modelId="{FCA9A62A-2E6A-45CF-AE12-A13D5F3C7D90}">
      <dsp:nvSpPr>
        <dsp:cNvPr id="0" name=""/>
        <dsp:cNvSpPr/>
      </dsp:nvSpPr>
      <dsp:spPr>
        <a:xfrm>
          <a:off x="7253672" y="2807719"/>
          <a:ext cx="3454819" cy="961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None/>
          </a:pPr>
          <a:r>
            <a:rPr lang="en-GB" sz="1600" kern="1200" dirty="0"/>
            <a:t>Reviews Change request signs off </a:t>
          </a:r>
        </a:p>
      </dsp:txBody>
      <dsp:txXfrm>
        <a:off x="7253672" y="2807719"/>
        <a:ext cx="3454819" cy="961231"/>
      </dsp:txXfrm>
    </dsp:sp>
  </dsp:spTree>
</dsp:drawing>
</file>

<file path=ppt/diagrams/layout1.xml><?xml version="1.0" encoding="utf-8"?>
<dgm:layoutDef xmlns:dgm="http://schemas.openxmlformats.org/drawingml/2006/diagram" xmlns:a="http://schemas.openxmlformats.org/drawingml/2006/main" uniqueId="urn:microsoft.com/office/officeart/2017/3/layout/HorizontalLabelsTimeline">
  <dgm:title val="Horizontal Labels Timeline"/>
  <dgm:desc val="Use to show a list of events in chronological order. The rectangular shape contains the description while the date is shown immediately below. It can display a large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1">
      <dgm:alg type="sp"/>
      <dgm:shape xmlns:r="http://schemas.openxmlformats.org/officeDocument/2006/relationships" type="line" r:blip="" zOrderOff="-1">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h" for="ch" forName="L1TextContainer" refType="h" fact="0.12"/>
                <dgm:constr type="t" for="ch" forName="L1TextContainer" refType="h" fact="0.31"/>
                <dgm:constr type="w" for="ch" forName="L2TextContainerWrapper" refType="w" fact="0.88"/>
                <dgm:constr type="l" for="ch" forName="L2TextContainerWrapper" refType="w" fact="0.06"/>
                <dgm:constr type="h" for="ch" forName="L2TextContainerWrapper" refType="h" fact="0.31"/>
                <dgm:constr type="b" for="ch" forName="L2TextContainerWrapper" refType="h" fact="0.31"/>
                <dgm:constr type="w" for="ch" forName="ConnectLine"/>
                <dgm:constr type="ctrX" for="ch" forName="ConnectLine" refType="w" fact="0.5"/>
                <dgm:constr type="h" for="ch" forName="ConnectLine" refType="h" fact="0.07"/>
                <dgm:constr type="t" for="ch" forName="ConnectLine" refType="h" fact="0.43"/>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5"/>
              </dgm:constrLst>
            </dgm:if>
            <dgm:else name="CaseForPlacingNodeBelowDivider">
              <dgm:constrLst>
                <dgm:constr type="w" for="ch" forName="L1TextContainer" refType="w" fact="0.88"/>
                <dgm:constr type="l" for="ch" forName="L1TextContainer" refType="w" fact="0.06"/>
                <dgm:constr type="h" for="ch" forName="L1TextContainer" refType="h" fact="0.12"/>
                <dgm:constr type="t" for="ch" forName="L1TextContainer" refType="h" fact="0.57"/>
                <dgm:constr type="w" for="ch" forName="L2TextContainerWrapper" refType="w" fact="0.88"/>
                <dgm:constr type="l" for="ch" forName="L2TextContainerWrapper" refType="w" fact="0.06"/>
                <dgm:constr type="h" for="ch" forName="L2TextContainerWrapper" refType="h" fact="0.31"/>
                <dgm:constr type="t" for="ch" forName="L2TextContainerWrapper" refType="h" fact="0.69"/>
                <dgm:constr type="w" for="ch" forName="ConnectLine"/>
                <dgm:constr type="ctrX" for="ch" forName="ConnectLine" refType="w" fact="0.5"/>
                <dgm:constr type="h" for="ch" forName="ConnectLine" refType="h" fact="0.07"/>
                <dgm:constr type="t" for="ch" forName="ConnectLine" refType="h" fact="0.5"/>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
              </dgm:constrLst>
            </dgm:else>
          </dgm:choose>
          <dgm:layoutNode name="L1TextContainer" styleLbl="alignNode1">
            <dgm:varLst>
              <dgm:chMax val="1"/>
              <dgm:chPref val="1"/>
              <dgm:bulletEnabled val="1"/>
            </dgm:varLst>
            <dgm:alg type="tx">
              <dgm:param type="txAnchorVert" val="mid"/>
              <dgm:param type="parTxLTRAlign" val="ctr"/>
              <dgm:param type="parTxRTLAlign" val="ctr"/>
            </dgm:alg>
            <dgm:shape xmlns:r="http://schemas.openxmlformats.org/officeDocument/2006/relationships" type="rect" r:blip="">
              <dgm:adjLst/>
            </dgm:shape>
            <dgm:presOf axis="self"/>
            <dgm:constrLst>
              <dgm:constr type="tMarg" refType="primFontSz" fact="0.4"/>
              <dgm:constr type="bMarg" refType="primFontSz" fact="0.4"/>
              <dgm:constr type="lMarg" refType="primFontSz" fact="0.4"/>
              <dgm:constr type="rMarg" refType="primFontSz" fact="0.4"/>
            </dgm:constrLst>
            <dgm:ruleLst>
              <dgm:rule type="primFontSz" val="14" fact="NaN" max="NaN"/>
            </dgm:ruleLst>
          </dgm:layoutNode>
          <dgm:layoutNode name="L2TextContainerWrapper">
            <dgm:varLst>
              <dgm:bulletEnabled val="1"/>
            </dgm:varLst>
            <dgm:alg type="composite"/>
            <dgm:choose name="L2TextContainerConstr">
              <dgm:if name="CaseForPlacingL2TextContaineAboveDivider" axis="self" ptType="node" func="posOdd" op="equ" val="1">
                <dgm:constrLst>
                  <dgm:constr type="h" for="ch" forName="L2TextContainer" refType="h" fact="0.39"/>
                  <dgm:constr type="b" for="ch" forName="L2TextContainer" refType="h"/>
                  <dgm:constr type="h" for="ch" forName="FlexibleEmptyPlaceHolder" refType="h" fact="0.61"/>
                </dgm:constrLst>
              </dgm:if>
              <dgm:else name="CaseForPlacingL2TextContaineBelowDivider">
                <dgm:constrLst>
                  <dgm:constr type="h" for="ch" forName="L2TextContainer" refType="h" fact="0.39"/>
                  <dgm:constr type="h" for="ch" forName="FlexibleEmptyPlaceHolder" refType="h" fact="0.61"/>
                  <dgm:constr type="b" for="ch" forName="FlexibleEmptyPlaceHolder" refType="h"/>
                </dgm:constrLst>
              </dgm:else>
            </dgm:choose>
            <dgm:layoutNode name="L2TextContainer" styleLbl="bgAccFollowNode1" moveWith="L1TextContainer">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tMarg" refType="primFontSz" fact="0.75"/>
                <dgm:constr type="bMarg" refType="primFontSz" fact="0.75"/>
                <dgm:constr type="lMarg" refType="primFontSz" fact="0.75"/>
                <dgm:constr type="rMarg" refType="primFontSz" fact="0.75"/>
              </dgm:constrLst>
              <dgm:ruleLst>
                <dgm:rule type="h" val="INF" fact="NaN" max="NaN"/>
                <dgm:rule type="primFontSz" val="12" fact="NaN" max="NaN"/>
                <dgm:rule type="secFontSz" val="10"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1TextContainer">
            <dgm:alg type="sp"/>
            <dgm:shape xmlns:r="http://schemas.openxmlformats.org/officeDocument/2006/relationships" type="line" r:blip="">
              <dgm:adjLst/>
            </dgm:shape>
            <dgm:presOf/>
            <dgm:constrLst/>
          </dgm:layoutNode>
          <dgm:layoutNode name="ConnectorPoint" styleLbl="node1" moveWith="L1TextContainer">
            <dgm:alg type="sp"/>
            <dgm:shape xmlns:r="http://schemas.openxmlformats.org/officeDocument/2006/relationships" rot="45" type="rect" r:blip="" zOrderOff="10">
              <dgm:adjLst/>
              <dgm:extLst>
                <a:ext uri="{B698B0E9-8C71-41B9-8309-B3DCBF30829C}">
                  <dgm1612:spPr xmlns:dgm1612="http://schemas.microsoft.com/office/drawing/2016/12/diagram">
                    <a:ln w="6350"/>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808413" cy="3444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4978400" y="0"/>
            <a:ext cx="3808413" cy="344488"/>
          </a:xfrm>
          <a:prstGeom prst="rect">
            <a:avLst/>
          </a:prstGeom>
        </p:spPr>
        <p:txBody>
          <a:bodyPr vert="horz" lIns="91440" tIns="45720" rIns="91440" bIns="45720" rtlCol="0"/>
          <a:lstStyle>
            <a:lvl1pPr algn="r">
              <a:defRPr sz="1200"/>
            </a:lvl1pPr>
          </a:lstStyle>
          <a:p>
            <a:fld id="{D98EDA93-C0A0-4400-8B27-A4B8E09FAB1F}" type="datetimeFigureOut">
              <a:rPr lang="en-GB" smtClean="0"/>
              <a:t>28/06/2023</a:t>
            </a:fld>
            <a:endParaRPr lang="en-GB"/>
          </a:p>
        </p:txBody>
      </p:sp>
      <p:sp>
        <p:nvSpPr>
          <p:cNvPr id="4" name="Slide Image Placeholder 3"/>
          <p:cNvSpPr>
            <a:spLocks noGrp="1" noRot="1" noChangeAspect="1"/>
          </p:cNvSpPr>
          <p:nvPr>
            <p:ph type="sldImg" idx="2"/>
          </p:nvPr>
        </p:nvSpPr>
        <p:spPr>
          <a:xfrm>
            <a:off x="23368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879475" y="3300413"/>
            <a:ext cx="702945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808413" cy="3444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4978400" y="6513513"/>
            <a:ext cx="3808413" cy="344487"/>
          </a:xfrm>
          <a:prstGeom prst="rect">
            <a:avLst/>
          </a:prstGeom>
        </p:spPr>
        <p:txBody>
          <a:bodyPr vert="horz" lIns="91440" tIns="45720" rIns="91440" bIns="45720" rtlCol="0" anchor="b"/>
          <a:lstStyle>
            <a:lvl1pPr algn="r">
              <a:defRPr sz="1200"/>
            </a:lvl1pPr>
          </a:lstStyle>
          <a:p>
            <a:fld id="{8D6983B6-00B6-4D1A-AA64-99FE49CFED02}" type="slidenum">
              <a:rPr lang="en-GB" smtClean="0"/>
              <a:t>‹#›</a:t>
            </a:fld>
            <a:endParaRPr lang="en-GB"/>
          </a:p>
        </p:txBody>
      </p:sp>
    </p:spTree>
    <p:extLst>
      <p:ext uri="{BB962C8B-B14F-4D97-AF65-F5344CB8AC3E}">
        <p14:creationId xmlns:p14="http://schemas.microsoft.com/office/powerpoint/2010/main" val="3137451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n-US" altLang="en-US"/>
          </a:p>
        </p:txBody>
      </p:sp>
    </p:spTree>
    <p:extLst>
      <p:ext uri="{BB962C8B-B14F-4D97-AF65-F5344CB8AC3E}">
        <p14:creationId xmlns:p14="http://schemas.microsoft.com/office/powerpoint/2010/main" val="2798188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a:cs typeface="Calibri"/>
            </a:endParaRPr>
          </a:p>
        </p:txBody>
      </p:sp>
    </p:spTree>
    <p:extLst>
      <p:ext uri="{BB962C8B-B14F-4D97-AF65-F5344CB8AC3E}">
        <p14:creationId xmlns:p14="http://schemas.microsoft.com/office/powerpoint/2010/main" val="831495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246881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a:cs typeface="Calibri"/>
            </a:endParaRPr>
          </a:p>
        </p:txBody>
      </p:sp>
    </p:spTree>
    <p:extLst>
      <p:ext uri="{BB962C8B-B14F-4D97-AF65-F5344CB8AC3E}">
        <p14:creationId xmlns:p14="http://schemas.microsoft.com/office/powerpoint/2010/main" val="4075279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lvl="1"/>
            <a:endParaRPr lang="en-GB" sz="1200" i="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672223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386103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a:cs typeface="Calibri"/>
            </a:endParaRPr>
          </a:p>
        </p:txBody>
      </p:sp>
    </p:spTree>
    <p:extLst>
      <p:ext uri="{BB962C8B-B14F-4D97-AF65-F5344CB8AC3E}">
        <p14:creationId xmlns:p14="http://schemas.microsoft.com/office/powerpoint/2010/main" val="26722230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36800" y="857250"/>
            <a:ext cx="4114800" cy="2314575"/>
          </a:xfrm>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8D6983B6-00B6-4D1A-AA64-99FE49CFED02}" type="slidenum">
              <a:rPr lang="en-GB" smtClean="0"/>
              <a:t>18</a:t>
            </a:fld>
            <a:endParaRPr lang="en-GB"/>
          </a:p>
        </p:txBody>
      </p:sp>
    </p:spTree>
    <p:extLst>
      <p:ext uri="{BB962C8B-B14F-4D97-AF65-F5344CB8AC3E}">
        <p14:creationId xmlns:p14="http://schemas.microsoft.com/office/powerpoint/2010/main" val="1883039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36800" y="857250"/>
            <a:ext cx="4114800" cy="23145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D6983B6-00B6-4D1A-AA64-99FE49CFED02}" type="slidenum">
              <a:rPr lang="en-GB" smtClean="0"/>
              <a:t>21</a:t>
            </a:fld>
            <a:endParaRPr lang="en-GB"/>
          </a:p>
        </p:txBody>
      </p:sp>
    </p:spTree>
    <p:extLst>
      <p:ext uri="{BB962C8B-B14F-4D97-AF65-F5344CB8AC3E}">
        <p14:creationId xmlns:p14="http://schemas.microsoft.com/office/powerpoint/2010/main" val="1593721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4245005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n-US" altLang="en-US" dirty="0"/>
          </a:p>
        </p:txBody>
      </p:sp>
    </p:spTree>
    <p:extLst>
      <p:ext uri="{BB962C8B-B14F-4D97-AF65-F5344CB8AC3E}">
        <p14:creationId xmlns:p14="http://schemas.microsoft.com/office/powerpoint/2010/main" val="4175307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n-US" altLang="en-US" dirty="0"/>
          </a:p>
        </p:txBody>
      </p:sp>
    </p:spTree>
    <p:extLst>
      <p:ext uri="{BB962C8B-B14F-4D97-AF65-F5344CB8AC3E}">
        <p14:creationId xmlns:p14="http://schemas.microsoft.com/office/powerpoint/2010/main" val="35733697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n-US" altLang="en-US" dirty="0"/>
          </a:p>
        </p:txBody>
      </p:sp>
    </p:spTree>
    <p:extLst>
      <p:ext uri="{BB962C8B-B14F-4D97-AF65-F5344CB8AC3E}">
        <p14:creationId xmlns:p14="http://schemas.microsoft.com/office/powerpoint/2010/main" val="3573369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a:cs typeface="Calibri"/>
            </a:endParaRPr>
          </a:p>
        </p:txBody>
      </p:sp>
    </p:spTree>
    <p:extLst>
      <p:ext uri="{BB962C8B-B14F-4D97-AF65-F5344CB8AC3E}">
        <p14:creationId xmlns:p14="http://schemas.microsoft.com/office/powerpoint/2010/main" val="1361028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defRPr/>
            </a:pPr>
            <a:endParaRPr lang="en-US" altLang="en-US" dirty="0">
              <a:cs typeface="Calibri"/>
            </a:endParaRPr>
          </a:p>
        </p:txBody>
      </p:sp>
    </p:spTree>
    <p:extLst>
      <p:ext uri="{BB962C8B-B14F-4D97-AF65-F5344CB8AC3E}">
        <p14:creationId xmlns:p14="http://schemas.microsoft.com/office/powerpoint/2010/main" val="2826546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defRPr/>
            </a:pPr>
            <a:endParaRPr lang="en-US" altLang="en-US" dirty="0">
              <a:cs typeface="Calibri"/>
            </a:endParaRPr>
          </a:p>
        </p:txBody>
      </p:sp>
    </p:spTree>
    <p:extLst>
      <p:ext uri="{BB962C8B-B14F-4D97-AF65-F5344CB8AC3E}">
        <p14:creationId xmlns:p14="http://schemas.microsoft.com/office/powerpoint/2010/main" val="37297197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defRPr/>
            </a:pPr>
            <a:endParaRPr lang="en-US" altLang="en-US" dirty="0">
              <a:cs typeface="Calibri"/>
            </a:endParaRPr>
          </a:p>
        </p:txBody>
      </p:sp>
    </p:spTree>
    <p:extLst>
      <p:ext uri="{BB962C8B-B14F-4D97-AF65-F5344CB8AC3E}">
        <p14:creationId xmlns:p14="http://schemas.microsoft.com/office/powerpoint/2010/main" val="1695420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a:cs typeface="Calibri"/>
            </a:endParaRPr>
          </a:p>
        </p:txBody>
      </p:sp>
    </p:spTree>
    <p:extLst>
      <p:ext uri="{BB962C8B-B14F-4D97-AF65-F5344CB8AC3E}">
        <p14:creationId xmlns:p14="http://schemas.microsoft.com/office/powerpoint/2010/main" val="1704151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a:cs typeface="Calibri"/>
            </a:endParaRPr>
          </a:p>
        </p:txBody>
      </p:sp>
    </p:spTree>
    <p:extLst>
      <p:ext uri="{BB962C8B-B14F-4D97-AF65-F5344CB8AC3E}">
        <p14:creationId xmlns:p14="http://schemas.microsoft.com/office/powerpoint/2010/main" val="2992263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127"/>
          <p:cNvSpPr>
            <a:spLocks noGrp="1" noRot="1" noChangeAspect="1" noTextEdit="1"/>
          </p:cNvSpPr>
          <p:nvPr>
            <p:ph type="sldImg" idx="2"/>
          </p:nvPr>
        </p:nvSpPr>
        <p:spPr>
          <a:xfrm>
            <a:off x="2336800" y="857250"/>
            <a:ext cx="4114800" cy="2314575"/>
          </a:xfrm>
          <a:noFill/>
          <a:ln>
            <a:headEnd/>
            <a:tailEnd/>
          </a:ln>
        </p:spPr>
      </p:sp>
      <p:sp>
        <p:nvSpPr>
          <p:cNvPr id="36867" name="Shape 128"/>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a:cs typeface="Calibri"/>
            </a:endParaRPr>
          </a:p>
        </p:txBody>
      </p:sp>
    </p:spTree>
    <p:extLst>
      <p:ext uri="{BB962C8B-B14F-4D97-AF65-F5344CB8AC3E}">
        <p14:creationId xmlns:p14="http://schemas.microsoft.com/office/powerpoint/2010/main" val="572149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36800" y="857250"/>
            <a:ext cx="4114800" cy="23145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D6983B6-00B6-4D1A-AA64-99FE49CFED02}" type="slidenum">
              <a:rPr lang="en-GB" smtClean="0"/>
              <a:t>11</a:t>
            </a:fld>
            <a:endParaRPr lang="en-GB"/>
          </a:p>
        </p:txBody>
      </p:sp>
    </p:spTree>
    <p:extLst>
      <p:ext uri="{BB962C8B-B14F-4D97-AF65-F5344CB8AC3E}">
        <p14:creationId xmlns:p14="http://schemas.microsoft.com/office/powerpoint/2010/main" val="3974722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id="{B7A44E5D-09C1-43B6-8589-F9A09EE575DC}"/>
              </a:ext>
            </a:extLst>
          </p:cNvPr>
          <p:cNvSpPr txBox="1"/>
          <p:nvPr/>
        </p:nvSpPr>
        <p:spPr>
          <a:xfrm>
            <a:off x="710473" y="1549400"/>
            <a:ext cx="7696201" cy="628377"/>
          </a:xfrm>
          <a:prstGeom prst="rect">
            <a:avLst/>
          </a:prstGeom>
        </p:spPr>
        <p:txBody>
          <a:bodyPr lIns="0" tIns="0" rIns="0" bIns="0" rtlCol="0" anchor="t">
            <a:spAutoFit/>
          </a:bodyPr>
          <a:lstStyle/>
          <a:p>
            <a:pPr>
              <a:lnSpc>
                <a:spcPts val="4890"/>
              </a:lnSpc>
            </a:pPr>
            <a:endParaRPr lang="en-US" sz="4613">
              <a:solidFill>
                <a:srgbClr val="FFFFFF"/>
              </a:solidFill>
              <a:latin typeface="Libre Franklin Black"/>
            </a:endParaRPr>
          </a:p>
        </p:txBody>
      </p:sp>
    </p:spTree>
    <p:extLst>
      <p:ext uri="{BB962C8B-B14F-4D97-AF65-F5344CB8AC3E}">
        <p14:creationId xmlns:p14="http://schemas.microsoft.com/office/powerpoint/2010/main" val="2512320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304800" y="1066802"/>
            <a:ext cx="5486400" cy="301730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5" name="Footer Placeholder 4"/>
          <p:cNvSpPr>
            <a:spLocks noGrp="1"/>
          </p:cNvSpPr>
          <p:nvPr>
            <p:ph type="ftr" sz="quarter" idx="11"/>
          </p:nvPr>
        </p:nvSpPr>
        <p:spPr>
          <a:xfrm>
            <a:off x="2082801" y="4237569"/>
            <a:ext cx="1930400" cy="243417"/>
          </a:xfrm>
          <a:prstGeom prst="rect">
            <a:avLst/>
          </a:prstGeom>
        </p:spPr>
        <p:txBody>
          <a:bodyPr/>
          <a:lstStyle/>
          <a:p>
            <a:endParaRPr lang="en-GB"/>
          </a:p>
        </p:txBody>
      </p:sp>
      <p:sp>
        <p:nvSpPr>
          <p:cNvPr id="6" name="Slide Number Placeholder 5"/>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sp>
        <p:nvSpPr>
          <p:cNvPr id="7" name="TextBox 2">
            <a:extLst>
              <a:ext uri="{FF2B5EF4-FFF2-40B4-BE49-F238E27FC236}">
                <a16:creationId xmlns:a16="http://schemas.microsoft.com/office/drawing/2014/main" id="{C555883A-2343-469B-8040-2546D2EC4894}"/>
              </a:ext>
            </a:extLst>
          </p:cNvPr>
          <p:cNvSpPr txBox="1"/>
          <p:nvPr/>
        </p:nvSpPr>
        <p:spPr>
          <a:xfrm>
            <a:off x="2020644" y="465752"/>
            <a:ext cx="7707730" cy="500137"/>
          </a:xfrm>
          <a:prstGeom prst="rect">
            <a:avLst/>
          </a:prstGeom>
        </p:spPr>
        <p:txBody>
          <a:bodyPr lIns="0" tIns="0" rIns="0" bIns="0" rtlCol="0" anchor="t">
            <a:spAutoFit/>
          </a:bodyPr>
          <a:lstStyle/>
          <a:p>
            <a:pPr>
              <a:lnSpc>
                <a:spcPts val="3871"/>
              </a:lnSpc>
            </a:pPr>
            <a:r>
              <a:rPr lang="en-US" sz="3652">
                <a:solidFill>
                  <a:srgbClr val="737373"/>
                </a:solidFill>
                <a:latin typeface="Libre Franklin Bold"/>
              </a:rPr>
              <a:t>Title</a:t>
            </a:r>
          </a:p>
        </p:txBody>
      </p:sp>
      <p:sp>
        <p:nvSpPr>
          <p:cNvPr id="8" name="TextBox 4">
            <a:extLst>
              <a:ext uri="{FF2B5EF4-FFF2-40B4-BE49-F238E27FC236}">
                <a16:creationId xmlns:a16="http://schemas.microsoft.com/office/drawing/2014/main" id="{924BC99C-9538-4F4A-ACBC-133BE841AD0B}"/>
              </a:ext>
            </a:extLst>
          </p:cNvPr>
          <p:cNvSpPr txBox="1"/>
          <p:nvPr/>
        </p:nvSpPr>
        <p:spPr>
          <a:xfrm>
            <a:off x="685802" y="704852"/>
            <a:ext cx="880729" cy="154401"/>
          </a:xfrm>
          <a:prstGeom prst="rect">
            <a:avLst/>
          </a:prstGeom>
        </p:spPr>
        <p:txBody>
          <a:bodyPr lIns="0" tIns="0" rIns="0" bIns="0" rtlCol="0" anchor="t">
            <a:spAutoFit/>
          </a:bodyPr>
          <a:lstStyle/>
          <a:p>
            <a:pPr>
              <a:lnSpc>
                <a:spcPts val="1222"/>
              </a:lnSpc>
            </a:pPr>
            <a:r>
              <a:rPr lang="en-US" sz="1153">
                <a:solidFill>
                  <a:srgbClr val="737373"/>
                </a:solidFill>
                <a:latin typeface="Libre Franklin Black"/>
              </a:rPr>
              <a:t>02</a:t>
            </a:r>
          </a:p>
        </p:txBody>
      </p:sp>
      <p:grpSp>
        <p:nvGrpSpPr>
          <p:cNvPr id="9" name="Group 5">
            <a:extLst>
              <a:ext uri="{FF2B5EF4-FFF2-40B4-BE49-F238E27FC236}">
                <a16:creationId xmlns:a16="http://schemas.microsoft.com/office/drawing/2014/main" id="{58336689-8221-4F3D-A87E-82F32B5AED2E}"/>
              </a:ext>
            </a:extLst>
          </p:cNvPr>
          <p:cNvGrpSpPr/>
          <p:nvPr/>
        </p:nvGrpSpPr>
        <p:grpSpPr>
          <a:xfrm>
            <a:off x="-98" y="5516415"/>
            <a:ext cx="12196269" cy="1341587"/>
            <a:chOff x="0" y="0"/>
            <a:chExt cx="6321961" cy="680731"/>
          </a:xfrm>
          <a:solidFill>
            <a:schemeClr val="tx2"/>
          </a:solidFill>
        </p:grpSpPr>
        <p:sp>
          <p:nvSpPr>
            <p:cNvPr id="10" name="Freeform 6">
              <a:extLst>
                <a:ext uri="{FF2B5EF4-FFF2-40B4-BE49-F238E27FC236}">
                  <a16:creationId xmlns:a16="http://schemas.microsoft.com/office/drawing/2014/main" id="{5B3AAD27-B455-42E2-B55C-FA9FE5915682}"/>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p:spPr>
        </p:sp>
      </p:grpSp>
      <p:pic>
        <p:nvPicPr>
          <p:cNvPr id="11" name="Picture 7">
            <a:extLst>
              <a:ext uri="{FF2B5EF4-FFF2-40B4-BE49-F238E27FC236}">
                <a16:creationId xmlns:a16="http://schemas.microsoft.com/office/drawing/2014/main" id="{A51F9F5F-A9FE-45DA-8A2E-B8DAA5ACE23C}"/>
              </a:ext>
            </a:extLst>
          </p:cNvPr>
          <p:cNvPicPr>
            <a:picLocks noChangeAspect="1"/>
          </p:cNvPicPr>
          <p:nvPr/>
        </p:nvPicPr>
        <p:blipFill>
          <a:blip r:embed="rId2"/>
          <a:srcRect/>
          <a:stretch>
            <a:fillRect/>
          </a:stretch>
        </p:blipFill>
        <p:spPr>
          <a:xfrm>
            <a:off x="10502182" y="5941161"/>
            <a:ext cx="1221187" cy="628911"/>
          </a:xfrm>
          <a:prstGeom prst="rect">
            <a:avLst/>
          </a:prstGeom>
        </p:spPr>
      </p:pic>
    </p:spTree>
    <p:extLst>
      <p:ext uri="{BB962C8B-B14F-4D97-AF65-F5344CB8AC3E}">
        <p14:creationId xmlns:p14="http://schemas.microsoft.com/office/powerpoint/2010/main" val="158415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1" y="183094"/>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4"/>
            <a:ext cx="4013200" cy="39010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5" name="Footer Placeholder 4"/>
          <p:cNvSpPr>
            <a:spLocks noGrp="1"/>
          </p:cNvSpPr>
          <p:nvPr>
            <p:ph type="ftr" sz="quarter" idx="11"/>
          </p:nvPr>
        </p:nvSpPr>
        <p:spPr>
          <a:xfrm>
            <a:off x="2082801" y="4237569"/>
            <a:ext cx="1930400" cy="243417"/>
          </a:xfrm>
          <a:prstGeom prst="rect">
            <a:avLst/>
          </a:prstGeom>
        </p:spPr>
        <p:txBody>
          <a:bodyPr/>
          <a:lstStyle/>
          <a:p>
            <a:endParaRPr lang="en-GB"/>
          </a:p>
        </p:txBody>
      </p:sp>
      <p:sp>
        <p:nvSpPr>
          <p:cNvPr id="6" name="Slide Number Placeholder 5"/>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sp>
        <p:nvSpPr>
          <p:cNvPr id="7" name="TextBox 2">
            <a:extLst>
              <a:ext uri="{FF2B5EF4-FFF2-40B4-BE49-F238E27FC236}">
                <a16:creationId xmlns:a16="http://schemas.microsoft.com/office/drawing/2014/main" id="{7789CFC2-20A8-450E-B98C-C163F530D2BF}"/>
              </a:ext>
            </a:extLst>
          </p:cNvPr>
          <p:cNvSpPr txBox="1"/>
          <p:nvPr/>
        </p:nvSpPr>
        <p:spPr>
          <a:xfrm>
            <a:off x="2020644" y="465752"/>
            <a:ext cx="7707730" cy="500137"/>
          </a:xfrm>
          <a:prstGeom prst="rect">
            <a:avLst/>
          </a:prstGeom>
        </p:spPr>
        <p:txBody>
          <a:bodyPr lIns="0" tIns="0" rIns="0" bIns="0" rtlCol="0" anchor="t">
            <a:spAutoFit/>
          </a:bodyPr>
          <a:lstStyle/>
          <a:p>
            <a:pPr>
              <a:lnSpc>
                <a:spcPts val="3871"/>
              </a:lnSpc>
            </a:pPr>
            <a:r>
              <a:rPr lang="en-US" sz="3652">
                <a:solidFill>
                  <a:srgbClr val="737373"/>
                </a:solidFill>
                <a:latin typeface="Libre Franklin Bold"/>
              </a:rPr>
              <a:t>Title</a:t>
            </a:r>
          </a:p>
        </p:txBody>
      </p:sp>
      <p:sp>
        <p:nvSpPr>
          <p:cNvPr id="8" name="TextBox 4">
            <a:extLst>
              <a:ext uri="{FF2B5EF4-FFF2-40B4-BE49-F238E27FC236}">
                <a16:creationId xmlns:a16="http://schemas.microsoft.com/office/drawing/2014/main" id="{CF8A19C7-6E5F-4588-AD1E-E84BA3A03A52}"/>
              </a:ext>
            </a:extLst>
          </p:cNvPr>
          <p:cNvSpPr txBox="1"/>
          <p:nvPr/>
        </p:nvSpPr>
        <p:spPr>
          <a:xfrm>
            <a:off x="685802" y="704852"/>
            <a:ext cx="880729" cy="154401"/>
          </a:xfrm>
          <a:prstGeom prst="rect">
            <a:avLst/>
          </a:prstGeom>
        </p:spPr>
        <p:txBody>
          <a:bodyPr lIns="0" tIns="0" rIns="0" bIns="0" rtlCol="0" anchor="t">
            <a:spAutoFit/>
          </a:bodyPr>
          <a:lstStyle/>
          <a:p>
            <a:pPr>
              <a:lnSpc>
                <a:spcPts val="1222"/>
              </a:lnSpc>
            </a:pPr>
            <a:r>
              <a:rPr lang="en-US" sz="1153">
                <a:solidFill>
                  <a:srgbClr val="737373"/>
                </a:solidFill>
                <a:latin typeface="Libre Franklin Black"/>
              </a:rPr>
              <a:t>02</a:t>
            </a:r>
          </a:p>
        </p:txBody>
      </p:sp>
      <p:grpSp>
        <p:nvGrpSpPr>
          <p:cNvPr id="9" name="Group 5">
            <a:extLst>
              <a:ext uri="{FF2B5EF4-FFF2-40B4-BE49-F238E27FC236}">
                <a16:creationId xmlns:a16="http://schemas.microsoft.com/office/drawing/2014/main" id="{7C9A276D-8772-430F-89F1-0B359B754C37}"/>
              </a:ext>
            </a:extLst>
          </p:cNvPr>
          <p:cNvGrpSpPr/>
          <p:nvPr/>
        </p:nvGrpSpPr>
        <p:grpSpPr>
          <a:xfrm>
            <a:off x="-98" y="5516415"/>
            <a:ext cx="12196269" cy="1341587"/>
            <a:chOff x="0" y="0"/>
            <a:chExt cx="6321961" cy="680731"/>
          </a:xfrm>
          <a:solidFill>
            <a:schemeClr val="tx2"/>
          </a:solidFill>
        </p:grpSpPr>
        <p:sp>
          <p:nvSpPr>
            <p:cNvPr id="10" name="Freeform 6">
              <a:extLst>
                <a:ext uri="{FF2B5EF4-FFF2-40B4-BE49-F238E27FC236}">
                  <a16:creationId xmlns:a16="http://schemas.microsoft.com/office/drawing/2014/main" id="{6EB87F1F-6C53-4D8F-95E0-11F3B1FF0370}"/>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p:spPr>
        </p:sp>
      </p:grpSp>
      <p:pic>
        <p:nvPicPr>
          <p:cNvPr id="11" name="Picture 7">
            <a:extLst>
              <a:ext uri="{FF2B5EF4-FFF2-40B4-BE49-F238E27FC236}">
                <a16:creationId xmlns:a16="http://schemas.microsoft.com/office/drawing/2014/main" id="{7998D28D-DB34-4865-9497-04D98535F425}"/>
              </a:ext>
            </a:extLst>
          </p:cNvPr>
          <p:cNvPicPr>
            <a:picLocks noChangeAspect="1"/>
          </p:cNvPicPr>
          <p:nvPr/>
        </p:nvPicPr>
        <p:blipFill>
          <a:blip r:embed="rId2"/>
          <a:srcRect/>
          <a:stretch>
            <a:fillRect/>
          </a:stretch>
        </p:blipFill>
        <p:spPr>
          <a:xfrm>
            <a:off x="10502182" y="5941161"/>
            <a:ext cx="1221187" cy="628911"/>
          </a:xfrm>
          <a:prstGeom prst="rect">
            <a:avLst/>
          </a:prstGeom>
        </p:spPr>
      </p:pic>
    </p:spTree>
    <p:extLst>
      <p:ext uri="{BB962C8B-B14F-4D97-AF65-F5344CB8AC3E}">
        <p14:creationId xmlns:p14="http://schemas.microsoft.com/office/powerpoint/2010/main" val="3722271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F4358-84B1-420C-8CDE-0953AE0A897A}"/>
              </a:ext>
            </a:extLst>
          </p:cNvPr>
          <p:cNvSpPr>
            <a:spLocks noGrp="1"/>
          </p:cNvSpPr>
          <p:nvPr>
            <p:ph type="ctrTitle"/>
          </p:nvPr>
        </p:nvSpPr>
        <p:spPr>
          <a:xfrm>
            <a:off x="1524000" y="1122363"/>
            <a:ext cx="9144000" cy="2387600"/>
          </a:xfrm>
        </p:spPr>
        <p:txBody>
          <a:bodyPr anchor="b"/>
          <a:lstStyle>
            <a:lvl1pPr algn="ctr">
              <a:defRPr sz="4325"/>
            </a:lvl1pPr>
          </a:lstStyle>
          <a:p>
            <a:r>
              <a:rPr lang="en-US"/>
              <a:t>Click to edit Master title style</a:t>
            </a:r>
            <a:endParaRPr lang="en-GB"/>
          </a:p>
        </p:txBody>
      </p:sp>
      <p:sp>
        <p:nvSpPr>
          <p:cNvPr id="3" name="Subtitle 2">
            <a:extLst>
              <a:ext uri="{FF2B5EF4-FFF2-40B4-BE49-F238E27FC236}">
                <a16:creationId xmlns:a16="http://schemas.microsoft.com/office/drawing/2014/main" id="{0E30ACCD-E009-4D9A-8872-EB0B34639135}"/>
              </a:ext>
            </a:extLst>
          </p:cNvPr>
          <p:cNvSpPr>
            <a:spLocks noGrp="1"/>
          </p:cNvSpPr>
          <p:nvPr>
            <p:ph type="subTitle" idx="1"/>
          </p:nvPr>
        </p:nvSpPr>
        <p:spPr>
          <a:xfrm>
            <a:off x="1524000" y="3602038"/>
            <a:ext cx="9144000" cy="1655762"/>
          </a:xfrm>
        </p:spPr>
        <p:txBody>
          <a:bodyPr/>
          <a:lstStyle>
            <a:lvl1pPr marL="0" indent="0" algn="ctr">
              <a:buNone/>
              <a:defRPr sz="1730"/>
            </a:lvl1pPr>
            <a:lvl2pPr marL="329550" indent="0" algn="ctr">
              <a:buNone/>
              <a:defRPr sz="1442"/>
            </a:lvl2pPr>
            <a:lvl3pPr marL="659100" indent="0" algn="ctr">
              <a:buNone/>
              <a:defRPr sz="1297"/>
            </a:lvl3pPr>
            <a:lvl4pPr marL="988649" indent="0" algn="ctr">
              <a:buNone/>
              <a:defRPr sz="1153"/>
            </a:lvl4pPr>
            <a:lvl5pPr marL="1318199" indent="0" algn="ctr">
              <a:buNone/>
              <a:defRPr sz="1153"/>
            </a:lvl5pPr>
            <a:lvl6pPr marL="1647749" indent="0" algn="ctr">
              <a:buNone/>
              <a:defRPr sz="1153"/>
            </a:lvl6pPr>
            <a:lvl7pPr marL="1977299" indent="0" algn="ctr">
              <a:buNone/>
              <a:defRPr sz="1153"/>
            </a:lvl7pPr>
            <a:lvl8pPr marL="2306848" indent="0" algn="ctr">
              <a:buNone/>
              <a:defRPr sz="1153"/>
            </a:lvl8pPr>
            <a:lvl9pPr marL="2636398" indent="0" algn="ctr">
              <a:buNone/>
              <a:defRPr sz="115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F134EFA-3DEA-44E7-81A6-CD2EE1240923}"/>
              </a:ext>
            </a:extLst>
          </p:cNvPr>
          <p:cNvSpPr>
            <a:spLocks noGrp="1"/>
          </p:cNvSpPr>
          <p:nvPr>
            <p:ph type="dt" sz="half" idx="10"/>
          </p:nvPr>
        </p:nvSpPr>
        <p:spPr/>
        <p:txBody>
          <a:bodyPr/>
          <a:lstStyle/>
          <a:p>
            <a:fld id="{A242798C-018C-43F6-9AAA-F0739CF132D2}" type="datetimeFigureOut">
              <a:rPr lang="en-GB" smtClean="0"/>
              <a:t>28/06/2023</a:t>
            </a:fld>
            <a:endParaRPr lang="en-GB"/>
          </a:p>
        </p:txBody>
      </p:sp>
      <p:sp>
        <p:nvSpPr>
          <p:cNvPr id="5" name="Footer Placeholder 4">
            <a:extLst>
              <a:ext uri="{FF2B5EF4-FFF2-40B4-BE49-F238E27FC236}">
                <a16:creationId xmlns:a16="http://schemas.microsoft.com/office/drawing/2014/main" id="{BB034D38-BD7F-4AC9-8A8B-A42DD1A82EE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AACAEF1-CD5F-4732-9D0F-E279582F0D79}"/>
              </a:ext>
            </a:extLst>
          </p:cNvPr>
          <p:cNvSpPr>
            <a:spLocks noGrp="1"/>
          </p:cNvSpPr>
          <p:nvPr>
            <p:ph type="sldNum" sz="quarter" idx="12"/>
          </p:nvPr>
        </p:nvSpPr>
        <p:spPr/>
        <p:txBody>
          <a:bodyPr/>
          <a:lstStyle/>
          <a:p>
            <a:fld id="{766203D9-8AFF-429D-876C-4A22259CFA4E}" type="slidenum">
              <a:rPr lang="en-GB" smtClean="0"/>
              <a:t>‹#›</a:t>
            </a:fld>
            <a:endParaRPr lang="en-GB"/>
          </a:p>
        </p:txBody>
      </p:sp>
    </p:spTree>
    <p:extLst>
      <p:ext uri="{BB962C8B-B14F-4D97-AF65-F5344CB8AC3E}">
        <p14:creationId xmlns:p14="http://schemas.microsoft.com/office/powerpoint/2010/main" val="42826045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
        <p:cNvGrpSpPr/>
        <p:nvPr/>
      </p:nvGrpSpPr>
      <p:grpSpPr>
        <a:xfrm>
          <a:off x="0" y="0"/>
          <a:ext cx="0" cy="0"/>
          <a:chOff x="0" y="0"/>
          <a:chExt cx="0" cy="0"/>
        </a:xfrm>
      </p:grpSpPr>
      <p:sp>
        <p:nvSpPr>
          <p:cNvPr id="24" name="Shape 24"/>
          <p:cNvSpPr>
            <a:spLocks noGrp="1"/>
          </p:cNvSpPr>
          <p:nvPr>
            <p:ph type="title"/>
          </p:nvPr>
        </p:nvSpPr>
        <p:spPr>
          <a:xfrm>
            <a:off x="609600" y="250257"/>
            <a:ext cx="10972800" cy="276999"/>
          </a:xfrm>
          <a:prstGeom prst="rect">
            <a:avLst/>
          </a:prstGeom>
        </p:spPr>
        <p:txBody>
          <a:bodyPr/>
          <a:lstStyle/>
          <a:p>
            <a:r>
              <a:t>Title Text</a:t>
            </a:r>
          </a:p>
        </p:txBody>
      </p:sp>
      <p:sp>
        <p:nvSpPr>
          <p:cNvPr id="25" name="Shape 25"/>
          <p:cNvSpPr>
            <a:spLocks noGrp="1"/>
          </p:cNvSpPr>
          <p:nvPr>
            <p:ph type="body" idx="1"/>
          </p:nvPr>
        </p:nvSpPr>
        <p:spPr>
          <a:xfrm>
            <a:off x="609600" y="1601404"/>
            <a:ext cx="10972800" cy="138499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Shape 6"/>
          <p:cNvSpPr>
            <a:spLocks noGrp="1"/>
          </p:cNvSpPr>
          <p:nvPr>
            <p:ph type="sldNum" sz="quarter" idx="10"/>
          </p:nvPr>
        </p:nvSpPr>
        <p:spPr>
          <a:xfrm>
            <a:off x="8778240" y="6377941"/>
            <a:ext cx="2804160" cy="276999"/>
          </a:xfrm>
          <a:ln/>
        </p:spPr>
        <p:txBody>
          <a:bodyPr/>
          <a:lstStyle>
            <a:lvl1pPr>
              <a:defRPr/>
            </a:lvl1pPr>
          </a:lstStyle>
          <a:p>
            <a:pPr>
              <a:defRPr/>
            </a:pPr>
            <a:fld id="{135C1C5F-48A4-40A5-9FF9-972A739FD723}" type="slidenum">
              <a:rPr lang="en-GB"/>
              <a:pPr>
                <a:defRPr/>
              </a:pPr>
              <a:t>‹#›</a:t>
            </a:fld>
            <a:endParaRPr lang="en-GB"/>
          </a:p>
        </p:txBody>
      </p:sp>
    </p:spTree>
    <p:extLst>
      <p:ext uri="{BB962C8B-B14F-4D97-AF65-F5344CB8AC3E}">
        <p14:creationId xmlns:p14="http://schemas.microsoft.com/office/powerpoint/2010/main" val="321443230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09600" y="384920"/>
            <a:ext cx="10972800" cy="307777"/>
          </a:xfrm>
        </p:spPr>
        <p:txBody>
          <a:bodyPr lIns="0" tIns="0" rIns="0" bIns="0" anchor="ctr"/>
          <a:lstStyle>
            <a:lvl1pPr>
              <a:defRPr sz="2000"/>
            </a:lvl1pPr>
          </a:lstStyle>
          <a:p>
            <a:r>
              <a:rPr lang="en-US"/>
              <a:t>Click to edit Master title style</a:t>
            </a:r>
            <a:endParaRPr/>
          </a:p>
        </p:txBody>
      </p:sp>
      <p:sp>
        <p:nvSpPr>
          <p:cNvPr id="3" name="Holder 3"/>
          <p:cNvSpPr>
            <a:spLocks noGrp="1"/>
          </p:cNvSpPr>
          <p:nvPr>
            <p:ph sz="half" idx="2"/>
          </p:nvPr>
        </p:nvSpPr>
        <p:spPr>
          <a:xfrm>
            <a:off x="609600" y="1052736"/>
            <a:ext cx="5303520" cy="236540"/>
          </a:xfrm>
          <a:prstGeom prst="rect">
            <a:avLst/>
          </a:prstGeom>
        </p:spPr>
        <p:txBody>
          <a:bodyPr wrap="square" lIns="0" tIns="0" rIns="0" bIns="0">
            <a:spAutoFit/>
          </a:bodyPr>
          <a:lstStyle>
            <a:lvl1pPr>
              <a:defRPr/>
            </a:lvl1pPr>
          </a:lstStyle>
          <a:p>
            <a:pPr lvl="0"/>
            <a:r>
              <a:rPr lang="en-US"/>
              <a:t>Click to edit Master text styles</a:t>
            </a:r>
          </a:p>
        </p:txBody>
      </p:sp>
      <p:sp>
        <p:nvSpPr>
          <p:cNvPr id="4" name="Holder 4"/>
          <p:cNvSpPr>
            <a:spLocks noGrp="1"/>
          </p:cNvSpPr>
          <p:nvPr>
            <p:ph sz="half" idx="3"/>
          </p:nvPr>
        </p:nvSpPr>
        <p:spPr>
          <a:xfrm>
            <a:off x="6262122" y="1052736"/>
            <a:ext cx="5303520" cy="236540"/>
          </a:xfrm>
          <a:prstGeom prst="rect">
            <a:avLst/>
          </a:prstGeom>
        </p:spPr>
        <p:txBody>
          <a:bodyPr wrap="square" lIns="0" tIns="0" rIns="0" bIns="0">
            <a:spAutoFit/>
          </a:bodyPr>
          <a:lstStyle>
            <a:lvl1pPr>
              <a:defRPr/>
            </a:lvl1pPr>
          </a:lstStyle>
          <a:p>
            <a:pPr lvl="0"/>
            <a:r>
              <a:rPr lang="en-US"/>
              <a:t>Click to edit Master text styles</a:t>
            </a: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6/28/2023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cxnSp>
        <p:nvCxnSpPr>
          <p:cNvPr id="8" name="Straight Connector 7">
            <a:extLst>
              <a:ext uri="{FF2B5EF4-FFF2-40B4-BE49-F238E27FC236}">
                <a16:creationId xmlns:a16="http://schemas.microsoft.com/office/drawing/2014/main" id="{DBE3011C-A2A6-4C1F-A960-B5F7710AF7B4}"/>
              </a:ext>
            </a:extLst>
          </p:cNvPr>
          <p:cNvCxnSpPr/>
          <p:nvPr userDrawn="1"/>
        </p:nvCxnSpPr>
        <p:spPr>
          <a:xfrm>
            <a:off x="609600" y="764704"/>
            <a:ext cx="10972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1482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marR="0" indent="0" algn="l" defTabSz="439421" rtl="0" eaLnBrk="1" fontAlgn="auto" latinLnBrk="0" hangingPunct="1">
              <a:lnSpc>
                <a:spcPct val="100000"/>
              </a:lnSpc>
              <a:spcBef>
                <a:spcPct val="0"/>
              </a:spcBef>
              <a:spcAft>
                <a:spcPts val="0"/>
              </a:spcAft>
              <a:buClrTx/>
              <a:buSzTx/>
              <a:buFontTx/>
              <a:buNone/>
              <a:tabLst/>
              <a:defRPr/>
            </a:lvl1pPr>
          </a:lstStyle>
          <a:p>
            <a:pPr marL="0" marR="0" lvl="0" indent="0" algn="ctr" defTabSz="439421" rtl="0" eaLnBrk="1" fontAlgn="auto" latinLnBrk="0" hangingPunct="1">
              <a:lnSpc>
                <a:spcPct val="100000"/>
              </a:lnSpc>
              <a:spcBef>
                <a:spcPct val="0"/>
              </a:spcBef>
              <a:spcAft>
                <a:spcPts val="0"/>
              </a:spcAft>
              <a:buClrTx/>
              <a:buSzTx/>
              <a:buFontTx/>
              <a:buNone/>
              <a:tabLst/>
              <a:defRPr/>
            </a:pPr>
            <a:br>
              <a:rPr lang="en-US" sz="2114">
                <a:solidFill>
                  <a:srgbClr val="737373"/>
                </a:solidFill>
                <a:latin typeface="Libre Franklin Bold"/>
              </a:rPr>
            </a:br>
            <a:r>
              <a:rPr lang="en-US" sz="2114">
                <a:solidFill>
                  <a:srgbClr val="737373"/>
                </a:solidFill>
                <a:latin typeface="Libre Franklin Bold"/>
              </a:rPr>
              <a:t>Title</a:t>
            </a:r>
            <a:br>
              <a:rPr lang="en-US" sz="2114">
                <a:solidFill>
                  <a:srgbClr val="737373"/>
                </a:solidFill>
                <a:latin typeface="Libre Franklin Bold"/>
              </a:rPr>
            </a:br>
            <a:endParaRPr lang="en-US"/>
          </a:p>
        </p:txBody>
      </p:sp>
      <p:sp>
        <p:nvSpPr>
          <p:cNvPr id="3" name="Content Placeholder 2"/>
          <p:cNvSpPr>
            <a:spLocks noGrp="1"/>
          </p:cNvSpPr>
          <p:nvPr>
            <p:ph idx="1"/>
          </p:nvPr>
        </p:nvSpPr>
        <p:spPr>
          <a:xfrm>
            <a:off x="304800" y="1066802"/>
            <a:ext cx="5486400" cy="301730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5" name="Footer Placeholder 4"/>
          <p:cNvSpPr>
            <a:spLocks noGrp="1"/>
          </p:cNvSpPr>
          <p:nvPr>
            <p:ph type="ftr" sz="quarter" idx="11"/>
          </p:nvPr>
        </p:nvSpPr>
        <p:spPr>
          <a:xfrm>
            <a:off x="2082801" y="4237569"/>
            <a:ext cx="1930400" cy="243417"/>
          </a:xfrm>
          <a:prstGeom prst="rect">
            <a:avLst/>
          </a:prstGeom>
        </p:spPr>
        <p:txBody>
          <a:bodyPr/>
          <a:lstStyle/>
          <a:p>
            <a:endParaRPr lang="en-GB"/>
          </a:p>
        </p:txBody>
      </p:sp>
      <p:sp>
        <p:nvSpPr>
          <p:cNvPr id="6" name="Slide Number Placeholder 5"/>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grpSp>
        <p:nvGrpSpPr>
          <p:cNvPr id="20" name="Group 5">
            <a:extLst>
              <a:ext uri="{FF2B5EF4-FFF2-40B4-BE49-F238E27FC236}">
                <a16:creationId xmlns:a16="http://schemas.microsoft.com/office/drawing/2014/main" id="{CB1EEEAB-053E-431A-9559-18EB03FB7E66}"/>
              </a:ext>
            </a:extLst>
          </p:cNvPr>
          <p:cNvGrpSpPr/>
          <p:nvPr/>
        </p:nvGrpSpPr>
        <p:grpSpPr>
          <a:xfrm>
            <a:off x="-98" y="5516415"/>
            <a:ext cx="12196269" cy="1341587"/>
            <a:chOff x="0" y="0"/>
            <a:chExt cx="6321961" cy="680731"/>
          </a:xfrm>
          <a:solidFill>
            <a:schemeClr val="tx2"/>
          </a:solidFill>
        </p:grpSpPr>
        <p:sp>
          <p:nvSpPr>
            <p:cNvPr id="21" name="Freeform 6">
              <a:extLst>
                <a:ext uri="{FF2B5EF4-FFF2-40B4-BE49-F238E27FC236}">
                  <a16:creationId xmlns:a16="http://schemas.microsoft.com/office/drawing/2014/main" id="{14FFF79E-01C7-4DD8-BE43-0A62A2648633}"/>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a:ln>
              <a:solidFill>
                <a:schemeClr val="tx2"/>
              </a:solidFill>
            </a:ln>
          </p:spPr>
        </p:sp>
      </p:grpSp>
      <p:pic>
        <p:nvPicPr>
          <p:cNvPr id="22" name="Picture 7">
            <a:extLst>
              <a:ext uri="{FF2B5EF4-FFF2-40B4-BE49-F238E27FC236}">
                <a16:creationId xmlns:a16="http://schemas.microsoft.com/office/drawing/2014/main" id="{DCE5F421-869F-46D1-A1D6-43013A66CBF6}"/>
              </a:ext>
            </a:extLst>
          </p:cNvPr>
          <p:cNvPicPr>
            <a:picLocks noChangeAspect="1"/>
          </p:cNvPicPr>
          <p:nvPr/>
        </p:nvPicPr>
        <p:blipFill>
          <a:blip r:embed="rId2"/>
          <a:srcRect/>
          <a:stretch>
            <a:fillRect/>
          </a:stretch>
        </p:blipFill>
        <p:spPr>
          <a:xfrm>
            <a:off x="10502182" y="5941161"/>
            <a:ext cx="1221187" cy="628911"/>
          </a:xfrm>
          <a:prstGeom prst="rect">
            <a:avLst/>
          </a:prstGeom>
        </p:spPr>
      </p:pic>
      <p:cxnSp>
        <p:nvCxnSpPr>
          <p:cNvPr id="10" name="Straight Connector 9">
            <a:extLst>
              <a:ext uri="{FF2B5EF4-FFF2-40B4-BE49-F238E27FC236}">
                <a16:creationId xmlns:a16="http://schemas.microsoft.com/office/drawing/2014/main" id="{DEB12366-A818-450C-8E93-4598D33D11A8}"/>
              </a:ext>
            </a:extLst>
          </p:cNvPr>
          <p:cNvCxnSpPr/>
          <p:nvPr userDrawn="1"/>
        </p:nvCxnSpPr>
        <p:spPr>
          <a:xfrm>
            <a:off x="609600" y="764704"/>
            <a:ext cx="10972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5003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3" y="2937934"/>
            <a:ext cx="5181600" cy="908050"/>
          </a:xfrm>
        </p:spPr>
        <p:txBody>
          <a:bodyPr anchor="t"/>
          <a:lstStyle>
            <a:lvl1pPr algn="l">
              <a:defRPr sz="1922" b="1" cap="all"/>
            </a:lvl1pPr>
          </a:lstStyle>
          <a:p>
            <a:r>
              <a:rPr lang="en-US"/>
              <a:t>Click to edit Master title style</a:t>
            </a:r>
          </a:p>
        </p:txBody>
      </p:sp>
      <p:sp>
        <p:nvSpPr>
          <p:cNvPr id="3" name="Text Placeholder 2"/>
          <p:cNvSpPr>
            <a:spLocks noGrp="1"/>
          </p:cNvSpPr>
          <p:nvPr>
            <p:ph type="body" idx="1"/>
          </p:nvPr>
        </p:nvSpPr>
        <p:spPr>
          <a:xfrm>
            <a:off x="481543" y="1937811"/>
            <a:ext cx="5181600" cy="1000125"/>
          </a:xfrm>
          <a:prstGeom prst="rect">
            <a:avLst/>
          </a:prstGeom>
        </p:spPr>
        <p:txBody>
          <a:bodyPr anchor="b"/>
          <a:lstStyle>
            <a:lvl1pPr marL="0" indent="0">
              <a:buNone/>
              <a:defRPr sz="961">
                <a:solidFill>
                  <a:schemeClr val="tx1">
                    <a:tint val="75000"/>
                  </a:schemeClr>
                </a:solidFill>
              </a:defRPr>
            </a:lvl1pPr>
            <a:lvl2pPr marL="219711" indent="0">
              <a:buNone/>
              <a:defRPr sz="865">
                <a:solidFill>
                  <a:schemeClr val="tx1">
                    <a:tint val="75000"/>
                  </a:schemeClr>
                </a:solidFill>
              </a:defRPr>
            </a:lvl2pPr>
            <a:lvl3pPr marL="439421" indent="0">
              <a:buNone/>
              <a:defRPr sz="769">
                <a:solidFill>
                  <a:schemeClr val="tx1">
                    <a:tint val="75000"/>
                  </a:schemeClr>
                </a:solidFill>
              </a:defRPr>
            </a:lvl3pPr>
            <a:lvl4pPr marL="659133" indent="0">
              <a:buNone/>
              <a:defRPr sz="673">
                <a:solidFill>
                  <a:schemeClr val="tx1">
                    <a:tint val="75000"/>
                  </a:schemeClr>
                </a:solidFill>
              </a:defRPr>
            </a:lvl4pPr>
            <a:lvl5pPr marL="878843" indent="0">
              <a:buNone/>
              <a:defRPr sz="673">
                <a:solidFill>
                  <a:schemeClr val="tx1">
                    <a:tint val="75000"/>
                  </a:schemeClr>
                </a:solidFill>
              </a:defRPr>
            </a:lvl5pPr>
            <a:lvl6pPr marL="1098554" indent="0">
              <a:buNone/>
              <a:defRPr sz="673">
                <a:solidFill>
                  <a:schemeClr val="tx1">
                    <a:tint val="75000"/>
                  </a:schemeClr>
                </a:solidFill>
              </a:defRPr>
            </a:lvl6pPr>
            <a:lvl7pPr marL="1318265" indent="0">
              <a:buNone/>
              <a:defRPr sz="673">
                <a:solidFill>
                  <a:schemeClr val="tx1">
                    <a:tint val="75000"/>
                  </a:schemeClr>
                </a:solidFill>
              </a:defRPr>
            </a:lvl7pPr>
            <a:lvl8pPr marL="1537976" indent="0">
              <a:buNone/>
              <a:defRPr sz="673">
                <a:solidFill>
                  <a:schemeClr val="tx1">
                    <a:tint val="75000"/>
                  </a:schemeClr>
                </a:solidFill>
              </a:defRPr>
            </a:lvl8pPr>
            <a:lvl9pPr marL="1757687" indent="0">
              <a:buNone/>
              <a:defRPr sz="67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5" name="Footer Placeholder 4"/>
          <p:cNvSpPr>
            <a:spLocks noGrp="1"/>
          </p:cNvSpPr>
          <p:nvPr>
            <p:ph type="ftr" sz="quarter" idx="11"/>
          </p:nvPr>
        </p:nvSpPr>
        <p:spPr>
          <a:xfrm>
            <a:off x="2082801" y="4237569"/>
            <a:ext cx="1930400" cy="243417"/>
          </a:xfrm>
          <a:prstGeom prst="rect">
            <a:avLst/>
          </a:prstGeom>
        </p:spPr>
        <p:txBody>
          <a:bodyPr/>
          <a:lstStyle/>
          <a:p>
            <a:endParaRPr lang="en-GB"/>
          </a:p>
        </p:txBody>
      </p:sp>
      <p:sp>
        <p:nvSpPr>
          <p:cNvPr id="6" name="Slide Number Placeholder 5"/>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sp>
        <p:nvSpPr>
          <p:cNvPr id="7" name="TextBox 2">
            <a:extLst>
              <a:ext uri="{FF2B5EF4-FFF2-40B4-BE49-F238E27FC236}">
                <a16:creationId xmlns:a16="http://schemas.microsoft.com/office/drawing/2014/main" id="{D851E3C3-04D1-4F8B-8F2F-829C6B06E122}"/>
              </a:ext>
            </a:extLst>
          </p:cNvPr>
          <p:cNvSpPr txBox="1"/>
          <p:nvPr/>
        </p:nvSpPr>
        <p:spPr>
          <a:xfrm>
            <a:off x="2020644" y="465752"/>
            <a:ext cx="7707730" cy="500137"/>
          </a:xfrm>
          <a:prstGeom prst="rect">
            <a:avLst/>
          </a:prstGeom>
        </p:spPr>
        <p:txBody>
          <a:bodyPr lIns="0" tIns="0" rIns="0" bIns="0" rtlCol="0" anchor="t">
            <a:spAutoFit/>
          </a:bodyPr>
          <a:lstStyle/>
          <a:p>
            <a:pPr>
              <a:lnSpc>
                <a:spcPts val="3871"/>
              </a:lnSpc>
            </a:pPr>
            <a:r>
              <a:rPr lang="en-US" sz="3652">
                <a:solidFill>
                  <a:srgbClr val="737373"/>
                </a:solidFill>
                <a:latin typeface="Libre Franklin Bold"/>
              </a:rPr>
              <a:t>Title</a:t>
            </a:r>
          </a:p>
        </p:txBody>
      </p:sp>
      <p:sp>
        <p:nvSpPr>
          <p:cNvPr id="8" name="TextBox 4">
            <a:extLst>
              <a:ext uri="{FF2B5EF4-FFF2-40B4-BE49-F238E27FC236}">
                <a16:creationId xmlns:a16="http://schemas.microsoft.com/office/drawing/2014/main" id="{6D8DF98B-3082-4AAD-BD17-0EF55D00B987}"/>
              </a:ext>
            </a:extLst>
          </p:cNvPr>
          <p:cNvSpPr txBox="1"/>
          <p:nvPr/>
        </p:nvSpPr>
        <p:spPr>
          <a:xfrm>
            <a:off x="685802" y="704852"/>
            <a:ext cx="880729" cy="154401"/>
          </a:xfrm>
          <a:prstGeom prst="rect">
            <a:avLst/>
          </a:prstGeom>
        </p:spPr>
        <p:txBody>
          <a:bodyPr lIns="0" tIns="0" rIns="0" bIns="0" rtlCol="0" anchor="t">
            <a:spAutoFit/>
          </a:bodyPr>
          <a:lstStyle/>
          <a:p>
            <a:pPr>
              <a:lnSpc>
                <a:spcPts val="1222"/>
              </a:lnSpc>
            </a:pPr>
            <a:r>
              <a:rPr lang="en-US" sz="1153">
                <a:solidFill>
                  <a:srgbClr val="737373"/>
                </a:solidFill>
                <a:latin typeface="Libre Franklin Black"/>
              </a:rPr>
              <a:t>02</a:t>
            </a:r>
          </a:p>
        </p:txBody>
      </p:sp>
      <p:grpSp>
        <p:nvGrpSpPr>
          <p:cNvPr id="9" name="Group 5">
            <a:extLst>
              <a:ext uri="{FF2B5EF4-FFF2-40B4-BE49-F238E27FC236}">
                <a16:creationId xmlns:a16="http://schemas.microsoft.com/office/drawing/2014/main" id="{CE10F0AC-4811-4C81-936C-B092D9975186}"/>
              </a:ext>
            </a:extLst>
          </p:cNvPr>
          <p:cNvGrpSpPr/>
          <p:nvPr/>
        </p:nvGrpSpPr>
        <p:grpSpPr>
          <a:xfrm>
            <a:off x="-98" y="5516415"/>
            <a:ext cx="12196269" cy="1341587"/>
            <a:chOff x="0" y="0"/>
            <a:chExt cx="6321961" cy="680731"/>
          </a:xfrm>
          <a:solidFill>
            <a:schemeClr val="tx2"/>
          </a:solidFill>
        </p:grpSpPr>
        <p:sp>
          <p:nvSpPr>
            <p:cNvPr id="10" name="Freeform 6">
              <a:extLst>
                <a:ext uri="{FF2B5EF4-FFF2-40B4-BE49-F238E27FC236}">
                  <a16:creationId xmlns:a16="http://schemas.microsoft.com/office/drawing/2014/main" id="{19211608-983C-4F51-8F0B-11A0979C3D00}"/>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p:spPr>
        </p:sp>
      </p:grpSp>
      <p:pic>
        <p:nvPicPr>
          <p:cNvPr id="11" name="Picture 7">
            <a:extLst>
              <a:ext uri="{FF2B5EF4-FFF2-40B4-BE49-F238E27FC236}">
                <a16:creationId xmlns:a16="http://schemas.microsoft.com/office/drawing/2014/main" id="{EB526931-7D81-49D4-9240-7D653EC97B17}"/>
              </a:ext>
            </a:extLst>
          </p:cNvPr>
          <p:cNvPicPr>
            <a:picLocks noChangeAspect="1"/>
          </p:cNvPicPr>
          <p:nvPr/>
        </p:nvPicPr>
        <p:blipFill>
          <a:blip r:embed="rId2"/>
          <a:srcRect/>
          <a:stretch>
            <a:fillRect/>
          </a:stretch>
        </p:blipFill>
        <p:spPr>
          <a:xfrm>
            <a:off x="10502182" y="5941161"/>
            <a:ext cx="1221187" cy="628911"/>
          </a:xfrm>
          <a:prstGeom prst="rect">
            <a:avLst/>
          </a:prstGeom>
        </p:spPr>
      </p:pic>
    </p:spTree>
    <p:extLst>
      <p:ext uri="{BB962C8B-B14F-4D97-AF65-F5344CB8AC3E}">
        <p14:creationId xmlns:p14="http://schemas.microsoft.com/office/powerpoint/2010/main" val="471885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2"/>
            <a:ext cx="2692400" cy="3017309"/>
          </a:xfrm>
          <a:prstGeom prst="rect">
            <a:avLst/>
          </a:prstGeom>
        </p:spPr>
        <p:txBody>
          <a:bodyPr/>
          <a:lstStyle>
            <a:lvl1pPr>
              <a:defRPr sz="1346"/>
            </a:lvl1pPr>
            <a:lvl2pPr>
              <a:defRPr sz="1153"/>
            </a:lvl2pPr>
            <a:lvl3pPr>
              <a:defRPr sz="961"/>
            </a:lvl3pPr>
            <a:lvl4pPr>
              <a:defRPr sz="865"/>
            </a:lvl4pPr>
            <a:lvl5pPr>
              <a:defRPr sz="865"/>
            </a:lvl5pPr>
            <a:lvl6pPr>
              <a:defRPr sz="865"/>
            </a:lvl6pPr>
            <a:lvl7pPr>
              <a:defRPr sz="865"/>
            </a:lvl7pPr>
            <a:lvl8pPr>
              <a:defRPr sz="865"/>
            </a:lvl8pPr>
            <a:lvl9pPr>
              <a:defRPr sz="8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2"/>
            <a:ext cx="2692400" cy="3017309"/>
          </a:xfrm>
          <a:prstGeom prst="rect">
            <a:avLst/>
          </a:prstGeom>
        </p:spPr>
        <p:txBody>
          <a:bodyPr/>
          <a:lstStyle>
            <a:lvl1pPr>
              <a:defRPr sz="1346"/>
            </a:lvl1pPr>
            <a:lvl2pPr>
              <a:defRPr sz="1153"/>
            </a:lvl2pPr>
            <a:lvl3pPr>
              <a:defRPr sz="961"/>
            </a:lvl3pPr>
            <a:lvl4pPr>
              <a:defRPr sz="865"/>
            </a:lvl4pPr>
            <a:lvl5pPr>
              <a:defRPr sz="865"/>
            </a:lvl5pPr>
            <a:lvl6pPr>
              <a:defRPr sz="865"/>
            </a:lvl6pPr>
            <a:lvl7pPr>
              <a:defRPr sz="865"/>
            </a:lvl7pPr>
            <a:lvl8pPr>
              <a:defRPr sz="865"/>
            </a:lvl8pPr>
            <a:lvl9pPr>
              <a:defRPr sz="8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6" name="Footer Placeholder 5"/>
          <p:cNvSpPr>
            <a:spLocks noGrp="1"/>
          </p:cNvSpPr>
          <p:nvPr>
            <p:ph type="ftr" sz="quarter" idx="11"/>
          </p:nvPr>
        </p:nvSpPr>
        <p:spPr>
          <a:xfrm>
            <a:off x="2082801" y="4237569"/>
            <a:ext cx="1930400" cy="243417"/>
          </a:xfrm>
          <a:prstGeom prst="rect">
            <a:avLst/>
          </a:prstGeom>
        </p:spPr>
        <p:txBody>
          <a:bodyPr/>
          <a:lstStyle/>
          <a:p>
            <a:endParaRPr lang="en-GB"/>
          </a:p>
        </p:txBody>
      </p:sp>
      <p:sp>
        <p:nvSpPr>
          <p:cNvPr id="7" name="Slide Number Placeholder 6"/>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sp>
        <p:nvSpPr>
          <p:cNvPr id="8" name="TextBox 2">
            <a:extLst>
              <a:ext uri="{FF2B5EF4-FFF2-40B4-BE49-F238E27FC236}">
                <a16:creationId xmlns:a16="http://schemas.microsoft.com/office/drawing/2014/main" id="{159D7648-9CF2-49DF-93A1-5EAFDBA67017}"/>
              </a:ext>
            </a:extLst>
          </p:cNvPr>
          <p:cNvSpPr txBox="1"/>
          <p:nvPr/>
        </p:nvSpPr>
        <p:spPr>
          <a:xfrm>
            <a:off x="2020644" y="465752"/>
            <a:ext cx="7707730" cy="500137"/>
          </a:xfrm>
          <a:prstGeom prst="rect">
            <a:avLst/>
          </a:prstGeom>
        </p:spPr>
        <p:txBody>
          <a:bodyPr lIns="0" tIns="0" rIns="0" bIns="0" rtlCol="0" anchor="t">
            <a:spAutoFit/>
          </a:bodyPr>
          <a:lstStyle/>
          <a:p>
            <a:pPr>
              <a:lnSpc>
                <a:spcPts val="3871"/>
              </a:lnSpc>
            </a:pPr>
            <a:r>
              <a:rPr lang="en-US" sz="3652">
                <a:solidFill>
                  <a:srgbClr val="737373"/>
                </a:solidFill>
                <a:latin typeface="Libre Franklin Bold"/>
              </a:rPr>
              <a:t>Title</a:t>
            </a:r>
          </a:p>
        </p:txBody>
      </p:sp>
      <p:sp>
        <p:nvSpPr>
          <p:cNvPr id="9" name="TextBox 4">
            <a:extLst>
              <a:ext uri="{FF2B5EF4-FFF2-40B4-BE49-F238E27FC236}">
                <a16:creationId xmlns:a16="http://schemas.microsoft.com/office/drawing/2014/main" id="{04230D13-E5B1-4C39-8747-CF1E664860B2}"/>
              </a:ext>
            </a:extLst>
          </p:cNvPr>
          <p:cNvSpPr txBox="1"/>
          <p:nvPr/>
        </p:nvSpPr>
        <p:spPr>
          <a:xfrm>
            <a:off x="685802" y="704852"/>
            <a:ext cx="880729" cy="154401"/>
          </a:xfrm>
          <a:prstGeom prst="rect">
            <a:avLst/>
          </a:prstGeom>
        </p:spPr>
        <p:txBody>
          <a:bodyPr lIns="0" tIns="0" rIns="0" bIns="0" rtlCol="0" anchor="t">
            <a:spAutoFit/>
          </a:bodyPr>
          <a:lstStyle/>
          <a:p>
            <a:pPr>
              <a:lnSpc>
                <a:spcPts val="1222"/>
              </a:lnSpc>
            </a:pPr>
            <a:r>
              <a:rPr lang="en-US" sz="1153">
                <a:solidFill>
                  <a:srgbClr val="737373"/>
                </a:solidFill>
                <a:latin typeface="Libre Franklin Black"/>
              </a:rPr>
              <a:t>02</a:t>
            </a:r>
          </a:p>
        </p:txBody>
      </p:sp>
      <p:grpSp>
        <p:nvGrpSpPr>
          <p:cNvPr id="10" name="Group 5">
            <a:extLst>
              <a:ext uri="{FF2B5EF4-FFF2-40B4-BE49-F238E27FC236}">
                <a16:creationId xmlns:a16="http://schemas.microsoft.com/office/drawing/2014/main" id="{E2580D02-AAE4-4946-AE0C-ECA6361D9A3D}"/>
              </a:ext>
            </a:extLst>
          </p:cNvPr>
          <p:cNvGrpSpPr/>
          <p:nvPr/>
        </p:nvGrpSpPr>
        <p:grpSpPr>
          <a:xfrm>
            <a:off x="-98" y="5516415"/>
            <a:ext cx="12196269" cy="1341587"/>
            <a:chOff x="0" y="0"/>
            <a:chExt cx="6321961" cy="680731"/>
          </a:xfrm>
          <a:solidFill>
            <a:schemeClr val="tx2"/>
          </a:solidFill>
        </p:grpSpPr>
        <p:sp>
          <p:nvSpPr>
            <p:cNvPr id="11" name="Freeform 6">
              <a:extLst>
                <a:ext uri="{FF2B5EF4-FFF2-40B4-BE49-F238E27FC236}">
                  <a16:creationId xmlns:a16="http://schemas.microsoft.com/office/drawing/2014/main" id="{72593315-D336-443E-B205-1D6AB50257C9}"/>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p:spPr>
        </p:sp>
      </p:grpSp>
      <p:pic>
        <p:nvPicPr>
          <p:cNvPr id="12" name="Picture 7">
            <a:extLst>
              <a:ext uri="{FF2B5EF4-FFF2-40B4-BE49-F238E27FC236}">
                <a16:creationId xmlns:a16="http://schemas.microsoft.com/office/drawing/2014/main" id="{63A1DFE1-A0DB-428D-95EB-1174196CEBAE}"/>
              </a:ext>
            </a:extLst>
          </p:cNvPr>
          <p:cNvPicPr>
            <a:picLocks noChangeAspect="1"/>
          </p:cNvPicPr>
          <p:nvPr/>
        </p:nvPicPr>
        <p:blipFill>
          <a:blip r:embed="rId2"/>
          <a:srcRect/>
          <a:stretch>
            <a:fillRect/>
          </a:stretch>
        </p:blipFill>
        <p:spPr>
          <a:xfrm>
            <a:off x="10502182" y="5941161"/>
            <a:ext cx="1221187" cy="628911"/>
          </a:xfrm>
          <a:prstGeom prst="rect">
            <a:avLst/>
          </a:prstGeom>
        </p:spPr>
      </p:pic>
    </p:spTree>
    <p:extLst>
      <p:ext uri="{BB962C8B-B14F-4D97-AF65-F5344CB8AC3E}">
        <p14:creationId xmlns:p14="http://schemas.microsoft.com/office/powerpoint/2010/main" val="182764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1" y="1023409"/>
            <a:ext cx="2693459" cy="426508"/>
          </a:xfrm>
          <a:prstGeom prst="rect">
            <a:avLst/>
          </a:prstGeom>
        </p:spPr>
        <p:txBody>
          <a:bodyPr anchor="b"/>
          <a:lstStyle>
            <a:lvl1pPr marL="0" indent="0">
              <a:buNone/>
              <a:defRPr sz="1153" b="1"/>
            </a:lvl1pPr>
            <a:lvl2pPr marL="219711" indent="0">
              <a:buNone/>
              <a:defRPr sz="961" b="1"/>
            </a:lvl2pPr>
            <a:lvl3pPr marL="439421" indent="0">
              <a:buNone/>
              <a:defRPr sz="865" b="1"/>
            </a:lvl3pPr>
            <a:lvl4pPr marL="659133" indent="0">
              <a:buNone/>
              <a:defRPr sz="769" b="1"/>
            </a:lvl4pPr>
            <a:lvl5pPr marL="878843" indent="0">
              <a:buNone/>
              <a:defRPr sz="769" b="1"/>
            </a:lvl5pPr>
            <a:lvl6pPr marL="1098554" indent="0">
              <a:buNone/>
              <a:defRPr sz="769" b="1"/>
            </a:lvl6pPr>
            <a:lvl7pPr marL="1318265" indent="0">
              <a:buNone/>
              <a:defRPr sz="769" b="1"/>
            </a:lvl7pPr>
            <a:lvl8pPr marL="1537976" indent="0">
              <a:buNone/>
              <a:defRPr sz="769" b="1"/>
            </a:lvl8pPr>
            <a:lvl9pPr marL="1757687" indent="0">
              <a:buNone/>
              <a:defRPr sz="769" b="1"/>
            </a:lvl9pPr>
          </a:lstStyle>
          <a:p>
            <a:pPr lvl="0"/>
            <a:r>
              <a:rPr lang="en-US"/>
              <a:t>Click to edit Master text styles</a:t>
            </a:r>
          </a:p>
        </p:txBody>
      </p:sp>
      <p:sp>
        <p:nvSpPr>
          <p:cNvPr id="4" name="Content Placeholder 3"/>
          <p:cNvSpPr>
            <a:spLocks noGrp="1"/>
          </p:cNvSpPr>
          <p:nvPr>
            <p:ph sz="half" idx="2"/>
          </p:nvPr>
        </p:nvSpPr>
        <p:spPr>
          <a:xfrm>
            <a:off x="304801" y="1449917"/>
            <a:ext cx="2693459" cy="2634192"/>
          </a:xfrm>
          <a:prstGeom prst="rect">
            <a:avLst/>
          </a:prstGeom>
        </p:spPr>
        <p:txBody>
          <a:bodyPr/>
          <a:lstStyle>
            <a:lvl1pPr>
              <a:defRPr sz="1153"/>
            </a:lvl1pPr>
            <a:lvl2pPr>
              <a:defRPr sz="961"/>
            </a:lvl2pPr>
            <a:lvl3pPr>
              <a:defRPr sz="865"/>
            </a:lvl3pPr>
            <a:lvl4pPr>
              <a:defRPr sz="769"/>
            </a:lvl4pPr>
            <a:lvl5pPr>
              <a:defRPr sz="769"/>
            </a:lvl5pPr>
            <a:lvl6pPr>
              <a:defRPr sz="769"/>
            </a:lvl6pPr>
            <a:lvl7pPr>
              <a:defRPr sz="769"/>
            </a:lvl7pPr>
            <a:lvl8pPr>
              <a:defRPr sz="769"/>
            </a:lvl8pPr>
            <a:lvl9pPr>
              <a:defRPr sz="76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a:prstGeom prst="rect">
            <a:avLst/>
          </a:prstGeom>
        </p:spPr>
        <p:txBody>
          <a:bodyPr anchor="b"/>
          <a:lstStyle>
            <a:lvl1pPr marL="0" indent="0">
              <a:buNone/>
              <a:defRPr sz="1153" b="1"/>
            </a:lvl1pPr>
            <a:lvl2pPr marL="219711" indent="0">
              <a:buNone/>
              <a:defRPr sz="961" b="1"/>
            </a:lvl2pPr>
            <a:lvl3pPr marL="439421" indent="0">
              <a:buNone/>
              <a:defRPr sz="865" b="1"/>
            </a:lvl3pPr>
            <a:lvl4pPr marL="659133" indent="0">
              <a:buNone/>
              <a:defRPr sz="769" b="1"/>
            </a:lvl4pPr>
            <a:lvl5pPr marL="878843" indent="0">
              <a:buNone/>
              <a:defRPr sz="769" b="1"/>
            </a:lvl5pPr>
            <a:lvl6pPr marL="1098554" indent="0">
              <a:buNone/>
              <a:defRPr sz="769" b="1"/>
            </a:lvl6pPr>
            <a:lvl7pPr marL="1318265" indent="0">
              <a:buNone/>
              <a:defRPr sz="769" b="1"/>
            </a:lvl7pPr>
            <a:lvl8pPr marL="1537976" indent="0">
              <a:buNone/>
              <a:defRPr sz="769" b="1"/>
            </a:lvl8pPr>
            <a:lvl9pPr marL="1757687" indent="0">
              <a:buNone/>
              <a:defRPr sz="769"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a:prstGeom prst="rect">
            <a:avLst/>
          </a:prstGeom>
        </p:spPr>
        <p:txBody>
          <a:bodyPr/>
          <a:lstStyle>
            <a:lvl1pPr>
              <a:defRPr sz="1153"/>
            </a:lvl1pPr>
            <a:lvl2pPr>
              <a:defRPr sz="961"/>
            </a:lvl2pPr>
            <a:lvl3pPr>
              <a:defRPr sz="865"/>
            </a:lvl3pPr>
            <a:lvl4pPr>
              <a:defRPr sz="769"/>
            </a:lvl4pPr>
            <a:lvl5pPr>
              <a:defRPr sz="769"/>
            </a:lvl5pPr>
            <a:lvl6pPr>
              <a:defRPr sz="769"/>
            </a:lvl6pPr>
            <a:lvl7pPr>
              <a:defRPr sz="769"/>
            </a:lvl7pPr>
            <a:lvl8pPr>
              <a:defRPr sz="769"/>
            </a:lvl8pPr>
            <a:lvl9pPr>
              <a:defRPr sz="76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8" name="Footer Placeholder 7"/>
          <p:cNvSpPr>
            <a:spLocks noGrp="1"/>
          </p:cNvSpPr>
          <p:nvPr>
            <p:ph type="ftr" sz="quarter" idx="11"/>
          </p:nvPr>
        </p:nvSpPr>
        <p:spPr>
          <a:xfrm>
            <a:off x="2082801" y="4237569"/>
            <a:ext cx="1930400" cy="243417"/>
          </a:xfrm>
          <a:prstGeom prst="rect">
            <a:avLst/>
          </a:prstGeom>
        </p:spPr>
        <p:txBody>
          <a:bodyPr/>
          <a:lstStyle/>
          <a:p>
            <a:endParaRPr lang="en-GB"/>
          </a:p>
        </p:txBody>
      </p:sp>
      <p:sp>
        <p:nvSpPr>
          <p:cNvPr id="9" name="Slide Number Placeholder 8"/>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sp>
        <p:nvSpPr>
          <p:cNvPr id="10" name="TextBox 2">
            <a:extLst>
              <a:ext uri="{FF2B5EF4-FFF2-40B4-BE49-F238E27FC236}">
                <a16:creationId xmlns:a16="http://schemas.microsoft.com/office/drawing/2014/main" id="{D320F8A8-9DF1-4F79-BDB6-8D9BCBB4A538}"/>
              </a:ext>
            </a:extLst>
          </p:cNvPr>
          <p:cNvSpPr txBox="1"/>
          <p:nvPr/>
        </p:nvSpPr>
        <p:spPr>
          <a:xfrm>
            <a:off x="2020644" y="465752"/>
            <a:ext cx="7707730" cy="500137"/>
          </a:xfrm>
          <a:prstGeom prst="rect">
            <a:avLst/>
          </a:prstGeom>
        </p:spPr>
        <p:txBody>
          <a:bodyPr lIns="0" tIns="0" rIns="0" bIns="0" rtlCol="0" anchor="t">
            <a:spAutoFit/>
          </a:bodyPr>
          <a:lstStyle/>
          <a:p>
            <a:pPr>
              <a:lnSpc>
                <a:spcPts val="3871"/>
              </a:lnSpc>
            </a:pPr>
            <a:r>
              <a:rPr lang="en-US" sz="3652">
                <a:solidFill>
                  <a:srgbClr val="737373"/>
                </a:solidFill>
                <a:latin typeface="Libre Franklin Bold"/>
              </a:rPr>
              <a:t>Title</a:t>
            </a:r>
          </a:p>
        </p:txBody>
      </p:sp>
      <p:sp>
        <p:nvSpPr>
          <p:cNvPr id="11" name="TextBox 4">
            <a:extLst>
              <a:ext uri="{FF2B5EF4-FFF2-40B4-BE49-F238E27FC236}">
                <a16:creationId xmlns:a16="http://schemas.microsoft.com/office/drawing/2014/main" id="{F9C67F8B-15B5-4971-A532-685AEE8E2728}"/>
              </a:ext>
            </a:extLst>
          </p:cNvPr>
          <p:cNvSpPr txBox="1"/>
          <p:nvPr/>
        </p:nvSpPr>
        <p:spPr>
          <a:xfrm>
            <a:off x="685802" y="704852"/>
            <a:ext cx="880729" cy="154401"/>
          </a:xfrm>
          <a:prstGeom prst="rect">
            <a:avLst/>
          </a:prstGeom>
        </p:spPr>
        <p:txBody>
          <a:bodyPr lIns="0" tIns="0" rIns="0" bIns="0" rtlCol="0" anchor="t">
            <a:spAutoFit/>
          </a:bodyPr>
          <a:lstStyle/>
          <a:p>
            <a:pPr>
              <a:lnSpc>
                <a:spcPts val="1222"/>
              </a:lnSpc>
            </a:pPr>
            <a:r>
              <a:rPr lang="en-US" sz="1153">
                <a:solidFill>
                  <a:srgbClr val="737373"/>
                </a:solidFill>
                <a:latin typeface="Libre Franklin Black"/>
              </a:rPr>
              <a:t>02</a:t>
            </a:r>
          </a:p>
        </p:txBody>
      </p:sp>
      <p:grpSp>
        <p:nvGrpSpPr>
          <p:cNvPr id="12" name="Group 5">
            <a:extLst>
              <a:ext uri="{FF2B5EF4-FFF2-40B4-BE49-F238E27FC236}">
                <a16:creationId xmlns:a16="http://schemas.microsoft.com/office/drawing/2014/main" id="{DBA4E29B-71B1-4952-877E-5FEB513E97AB}"/>
              </a:ext>
            </a:extLst>
          </p:cNvPr>
          <p:cNvGrpSpPr/>
          <p:nvPr/>
        </p:nvGrpSpPr>
        <p:grpSpPr>
          <a:xfrm>
            <a:off x="-98" y="5516415"/>
            <a:ext cx="12196269" cy="1341587"/>
            <a:chOff x="0" y="0"/>
            <a:chExt cx="6321961" cy="680731"/>
          </a:xfrm>
          <a:solidFill>
            <a:schemeClr val="tx2"/>
          </a:solidFill>
        </p:grpSpPr>
        <p:sp>
          <p:nvSpPr>
            <p:cNvPr id="13" name="Freeform 6">
              <a:extLst>
                <a:ext uri="{FF2B5EF4-FFF2-40B4-BE49-F238E27FC236}">
                  <a16:creationId xmlns:a16="http://schemas.microsoft.com/office/drawing/2014/main" id="{EEFC6C4D-2BDB-4BD5-BEAC-6941A6019D8B}"/>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p:spPr>
        </p:sp>
      </p:grpSp>
      <p:pic>
        <p:nvPicPr>
          <p:cNvPr id="14" name="Picture 7">
            <a:extLst>
              <a:ext uri="{FF2B5EF4-FFF2-40B4-BE49-F238E27FC236}">
                <a16:creationId xmlns:a16="http://schemas.microsoft.com/office/drawing/2014/main" id="{3E3EE065-5F66-4C23-9674-981AA14D6DDD}"/>
              </a:ext>
            </a:extLst>
          </p:cNvPr>
          <p:cNvPicPr>
            <a:picLocks noChangeAspect="1"/>
          </p:cNvPicPr>
          <p:nvPr/>
        </p:nvPicPr>
        <p:blipFill>
          <a:blip r:embed="rId2"/>
          <a:srcRect/>
          <a:stretch>
            <a:fillRect/>
          </a:stretch>
        </p:blipFill>
        <p:spPr>
          <a:xfrm>
            <a:off x="10502182" y="5941161"/>
            <a:ext cx="1221187" cy="628911"/>
          </a:xfrm>
          <a:prstGeom prst="rect">
            <a:avLst/>
          </a:prstGeom>
        </p:spPr>
      </p:pic>
    </p:spTree>
    <p:extLst>
      <p:ext uri="{BB962C8B-B14F-4D97-AF65-F5344CB8AC3E}">
        <p14:creationId xmlns:p14="http://schemas.microsoft.com/office/powerpoint/2010/main" val="1843965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4" name="Footer Placeholder 3"/>
          <p:cNvSpPr>
            <a:spLocks noGrp="1"/>
          </p:cNvSpPr>
          <p:nvPr>
            <p:ph type="ftr" sz="quarter" idx="11"/>
          </p:nvPr>
        </p:nvSpPr>
        <p:spPr>
          <a:xfrm>
            <a:off x="2082801" y="4237569"/>
            <a:ext cx="1930400" cy="243417"/>
          </a:xfrm>
          <a:prstGeom prst="rect">
            <a:avLst/>
          </a:prstGeom>
        </p:spPr>
        <p:txBody>
          <a:bodyPr/>
          <a:lstStyle/>
          <a:p>
            <a:endParaRPr lang="en-GB"/>
          </a:p>
        </p:txBody>
      </p:sp>
      <p:sp>
        <p:nvSpPr>
          <p:cNvPr id="5" name="Slide Number Placeholder 4"/>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sp>
        <p:nvSpPr>
          <p:cNvPr id="6" name="TextBox 2">
            <a:extLst>
              <a:ext uri="{FF2B5EF4-FFF2-40B4-BE49-F238E27FC236}">
                <a16:creationId xmlns:a16="http://schemas.microsoft.com/office/drawing/2014/main" id="{0D87F2FF-5671-4515-B45C-101533D526B6}"/>
              </a:ext>
            </a:extLst>
          </p:cNvPr>
          <p:cNvSpPr txBox="1"/>
          <p:nvPr/>
        </p:nvSpPr>
        <p:spPr>
          <a:xfrm>
            <a:off x="2020644" y="465752"/>
            <a:ext cx="7707730" cy="500137"/>
          </a:xfrm>
          <a:prstGeom prst="rect">
            <a:avLst/>
          </a:prstGeom>
        </p:spPr>
        <p:txBody>
          <a:bodyPr lIns="0" tIns="0" rIns="0" bIns="0" rtlCol="0" anchor="t">
            <a:spAutoFit/>
          </a:bodyPr>
          <a:lstStyle/>
          <a:p>
            <a:pPr>
              <a:lnSpc>
                <a:spcPts val="3871"/>
              </a:lnSpc>
            </a:pPr>
            <a:r>
              <a:rPr lang="en-US" sz="3652">
                <a:solidFill>
                  <a:srgbClr val="737373"/>
                </a:solidFill>
                <a:latin typeface="Libre Franklin Bold"/>
              </a:rPr>
              <a:t>Title</a:t>
            </a:r>
          </a:p>
        </p:txBody>
      </p:sp>
      <p:sp>
        <p:nvSpPr>
          <p:cNvPr id="7" name="TextBox 4">
            <a:extLst>
              <a:ext uri="{FF2B5EF4-FFF2-40B4-BE49-F238E27FC236}">
                <a16:creationId xmlns:a16="http://schemas.microsoft.com/office/drawing/2014/main" id="{8CCEC543-1633-4CCD-A5F5-541328442B34}"/>
              </a:ext>
            </a:extLst>
          </p:cNvPr>
          <p:cNvSpPr txBox="1"/>
          <p:nvPr/>
        </p:nvSpPr>
        <p:spPr>
          <a:xfrm>
            <a:off x="685802" y="704852"/>
            <a:ext cx="880729" cy="154401"/>
          </a:xfrm>
          <a:prstGeom prst="rect">
            <a:avLst/>
          </a:prstGeom>
        </p:spPr>
        <p:txBody>
          <a:bodyPr lIns="0" tIns="0" rIns="0" bIns="0" rtlCol="0" anchor="t">
            <a:spAutoFit/>
          </a:bodyPr>
          <a:lstStyle/>
          <a:p>
            <a:pPr>
              <a:lnSpc>
                <a:spcPts val="1222"/>
              </a:lnSpc>
            </a:pPr>
            <a:r>
              <a:rPr lang="en-US" sz="1153">
                <a:solidFill>
                  <a:srgbClr val="737373"/>
                </a:solidFill>
                <a:latin typeface="Libre Franklin Black"/>
              </a:rPr>
              <a:t>02</a:t>
            </a:r>
          </a:p>
        </p:txBody>
      </p:sp>
      <p:grpSp>
        <p:nvGrpSpPr>
          <p:cNvPr id="8" name="Group 5">
            <a:extLst>
              <a:ext uri="{FF2B5EF4-FFF2-40B4-BE49-F238E27FC236}">
                <a16:creationId xmlns:a16="http://schemas.microsoft.com/office/drawing/2014/main" id="{9E26ED39-C4DA-4176-A0AD-748F5655093F}"/>
              </a:ext>
            </a:extLst>
          </p:cNvPr>
          <p:cNvGrpSpPr/>
          <p:nvPr/>
        </p:nvGrpSpPr>
        <p:grpSpPr>
          <a:xfrm>
            <a:off x="-98" y="5516415"/>
            <a:ext cx="12196269" cy="1341587"/>
            <a:chOff x="0" y="0"/>
            <a:chExt cx="6321961" cy="680731"/>
          </a:xfrm>
          <a:solidFill>
            <a:schemeClr val="tx2"/>
          </a:solidFill>
        </p:grpSpPr>
        <p:sp>
          <p:nvSpPr>
            <p:cNvPr id="9" name="Freeform 6">
              <a:extLst>
                <a:ext uri="{FF2B5EF4-FFF2-40B4-BE49-F238E27FC236}">
                  <a16:creationId xmlns:a16="http://schemas.microsoft.com/office/drawing/2014/main" id="{C2732143-E593-49B1-B3F4-2FB6959B3662}"/>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p:spPr>
        </p:sp>
      </p:grpSp>
      <p:pic>
        <p:nvPicPr>
          <p:cNvPr id="10" name="Picture 7">
            <a:extLst>
              <a:ext uri="{FF2B5EF4-FFF2-40B4-BE49-F238E27FC236}">
                <a16:creationId xmlns:a16="http://schemas.microsoft.com/office/drawing/2014/main" id="{800F286A-E019-427E-B547-2D84C09C9385}"/>
              </a:ext>
            </a:extLst>
          </p:cNvPr>
          <p:cNvPicPr>
            <a:picLocks noChangeAspect="1"/>
          </p:cNvPicPr>
          <p:nvPr/>
        </p:nvPicPr>
        <p:blipFill>
          <a:blip r:embed="rId2"/>
          <a:srcRect/>
          <a:stretch>
            <a:fillRect/>
          </a:stretch>
        </p:blipFill>
        <p:spPr>
          <a:xfrm>
            <a:off x="10502182" y="5941161"/>
            <a:ext cx="1221187" cy="628911"/>
          </a:xfrm>
          <a:prstGeom prst="rect">
            <a:avLst/>
          </a:prstGeom>
        </p:spPr>
      </p:pic>
      <p:cxnSp>
        <p:nvCxnSpPr>
          <p:cNvPr id="11" name="Straight Connector 10">
            <a:extLst>
              <a:ext uri="{FF2B5EF4-FFF2-40B4-BE49-F238E27FC236}">
                <a16:creationId xmlns:a16="http://schemas.microsoft.com/office/drawing/2014/main" id="{308BD10D-8931-4AA9-9120-048FBA971455}"/>
              </a:ext>
            </a:extLst>
          </p:cNvPr>
          <p:cNvCxnSpPr/>
          <p:nvPr userDrawn="1"/>
        </p:nvCxnSpPr>
        <p:spPr>
          <a:xfrm>
            <a:off x="609600" y="764704"/>
            <a:ext cx="10972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148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3" name="Footer Placeholder 2"/>
          <p:cNvSpPr>
            <a:spLocks noGrp="1"/>
          </p:cNvSpPr>
          <p:nvPr>
            <p:ph type="ftr" sz="quarter" idx="11"/>
          </p:nvPr>
        </p:nvSpPr>
        <p:spPr>
          <a:xfrm>
            <a:off x="2082801" y="4237569"/>
            <a:ext cx="1930400" cy="243417"/>
          </a:xfrm>
          <a:prstGeom prst="rect">
            <a:avLst/>
          </a:prstGeom>
        </p:spPr>
        <p:txBody>
          <a:bodyPr/>
          <a:lstStyle/>
          <a:p>
            <a:endParaRPr lang="en-GB"/>
          </a:p>
        </p:txBody>
      </p:sp>
      <p:sp>
        <p:nvSpPr>
          <p:cNvPr id="4" name="Slide Number Placeholder 3"/>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sp>
        <p:nvSpPr>
          <p:cNvPr id="5" name="TextBox 2">
            <a:extLst>
              <a:ext uri="{FF2B5EF4-FFF2-40B4-BE49-F238E27FC236}">
                <a16:creationId xmlns:a16="http://schemas.microsoft.com/office/drawing/2014/main" id="{8F7AA28F-AD3B-4938-9A3D-AD35A81655F8}"/>
              </a:ext>
            </a:extLst>
          </p:cNvPr>
          <p:cNvSpPr txBox="1"/>
          <p:nvPr/>
        </p:nvSpPr>
        <p:spPr>
          <a:xfrm>
            <a:off x="2020644" y="465752"/>
            <a:ext cx="7707730" cy="500137"/>
          </a:xfrm>
          <a:prstGeom prst="rect">
            <a:avLst/>
          </a:prstGeom>
        </p:spPr>
        <p:txBody>
          <a:bodyPr lIns="0" tIns="0" rIns="0" bIns="0" rtlCol="0" anchor="t">
            <a:spAutoFit/>
          </a:bodyPr>
          <a:lstStyle/>
          <a:p>
            <a:pPr>
              <a:lnSpc>
                <a:spcPts val="3871"/>
              </a:lnSpc>
            </a:pPr>
            <a:r>
              <a:rPr lang="en-US" sz="3652">
                <a:solidFill>
                  <a:srgbClr val="737373"/>
                </a:solidFill>
                <a:latin typeface="Libre Franklin Bold"/>
              </a:rPr>
              <a:t>Title</a:t>
            </a:r>
          </a:p>
        </p:txBody>
      </p:sp>
      <p:sp>
        <p:nvSpPr>
          <p:cNvPr id="6" name="TextBox 4">
            <a:extLst>
              <a:ext uri="{FF2B5EF4-FFF2-40B4-BE49-F238E27FC236}">
                <a16:creationId xmlns:a16="http://schemas.microsoft.com/office/drawing/2014/main" id="{CF7E60DB-CDAA-4F33-8F57-A6B3D696DDB6}"/>
              </a:ext>
            </a:extLst>
          </p:cNvPr>
          <p:cNvSpPr txBox="1"/>
          <p:nvPr/>
        </p:nvSpPr>
        <p:spPr>
          <a:xfrm>
            <a:off x="685802" y="704852"/>
            <a:ext cx="880729" cy="154401"/>
          </a:xfrm>
          <a:prstGeom prst="rect">
            <a:avLst/>
          </a:prstGeom>
        </p:spPr>
        <p:txBody>
          <a:bodyPr lIns="0" tIns="0" rIns="0" bIns="0" rtlCol="0" anchor="t">
            <a:spAutoFit/>
          </a:bodyPr>
          <a:lstStyle/>
          <a:p>
            <a:pPr>
              <a:lnSpc>
                <a:spcPts val="1222"/>
              </a:lnSpc>
            </a:pPr>
            <a:r>
              <a:rPr lang="en-US" sz="1153">
                <a:solidFill>
                  <a:srgbClr val="737373"/>
                </a:solidFill>
                <a:latin typeface="Libre Franklin Black"/>
              </a:rPr>
              <a:t>02</a:t>
            </a:r>
          </a:p>
        </p:txBody>
      </p:sp>
      <p:grpSp>
        <p:nvGrpSpPr>
          <p:cNvPr id="7" name="Group 5">
            <a:extLst>
              <a:ext uri="{FF2B5EF4-FFF2-40B4-BE49-F238E27FC236}">
                <a16:creationId xmlns:a16="http://schemas.microsoft.com/office/drawing/2014/main" id="{0071FE91-53B6-4B41-8C3F-0FDFEAF3ADEB}"/>
              </a:ext>
            </a:extLst>
          </p:cNvPr>
          <p:cNvGrpSpPr/>
          <p:nvPr/>
        </p:nvGrpSpPr>
        <p:grpSpPr>
          <a:xfrm>
            <a:off x="-98" y="5516415"/>
            <a:ext cx="12196269" cy="1341587"/>
            <a:chOff x="0" y="0"/>
            <a:chExt cx="6321961" cy="680731"/>
          </a:xfrm>
          <a:solidFill>
            <a:schemeClr val="tx2"/>
          </a:solidFill>
        </p:grpSpPr>
        <p:sp>
          <p:nvSpPr>
            <p:cNvPr id="8" name="Freeform 6">
              <a:extLst>
                <a:ext uri="{FF2B5EF4-FFF2-40B4-BE49-F238E27FC236}">
                  <a16:creationId xmlns:a16="http://schemas.microsoft.com/office/drawing/2014/main" id="{CDE85A7F-CE56-42AF-A23E-8E1A3F163E01}"/>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p:spPr>
        </p:sp>
      </p:grpSp>
      <p:pic>
        <p:nvPicPr>
          <p:cNvPr id="9" name="Picture 7">
            <a:extLst>
              <a:ext uri="{FF2B5EF4-FFF2-40B4-BE49-F238E27FC236}">
                <a16:creationId xmlns:a16="http://schemas.microsoft.com/office/drawing/2014/main" id="{B5E36AE5-27AC-47F7-9B28-002282222560}"/>
              </a:ext>
            </a:extLst>
          </p:cNvPr>
          <p:cNvPicPr>
            <a:picLocks noChangeAspect="1"/>
          </p:cNvPicPr>
          <p:nvPr/>
        </p:nvPicPr>
        <p:blipFill>
          <a:blip r:embed="rId2"/>
          <a:srcRect/>
          <a:stretch>
            <a:fillRect/>
          </a:stretch>
        </p:blipFill>
        <p:spPr>
          <a:xfrm>
            <a:off x="10502182" y="5941161"/>
            <a:ext cx="1221187" cy="628911"/>
          </a:xfrm>
          <a:prstGeom prst="rect">
            <a:avLst/>
          </a:prstGeom>
        </p:spPr>
      </p:pic>
    </p:spTree>
    <p:extLst>
      <p:ext uri="{BB962C8B-B14F-4D97-AF65-F5344CB8AC3E}">
        <p14:creationId xmlns:p14="http://schemas.microsoft.com/office/powerpoint/2010/main" val="40831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3" cy="774700"/>
          </a:xfrm>
        </p:spPr>
        <p:txBody>
          <a:bodyPr anchor="b"/>
          <a:lstStyle>
            <a:lvl1pPr algn="l">
              <a:defRPr sz="961" b="1"/>
            </a:lvl1pPr>
          </a:lstStyle>
          <a:p>
            <a:r>
              <a:rPr lang="en-US"/>
              <a:t>Click to edit Master title style</a:t>
            </a:r>
          </a:p>
        </p:txBody>
      </p:sp>
      <p:sp>
        <p:nvSpPr>
          <p:cNvPr id="3" name="Content Placeholder 2"/>
          <p:cNvSpPr>
            <a:spLocks noGrp="1"/>
          </p:cNvSpPr>
          <p:nvPr>
            <p:ph idx="1"/>
          </p:nvPr>
        </p:nvSpPr>
        <p:spPr>
          <a:xfrm>
            <a:off x="2383368" y="182036"/>
            <a:ext cx="3407834" cy="3902075"/>
          </a:xfrm>
          <a:prstGeom prst="rect">
            <a:avLst/>
          </a:prstGeom>
        </p:spPr>
        <p:txBody>
          <a:bodyPr/>
          <a:lstStyle>
            <a:lvl1pPr>
              <a:defRPr sz="1537"/>
            </a:lvl1pPr>
            <a:lvl2pPr>
              <a:defRPr sz="1346"/>
            </a:lvl2pPr>
            <a:lvl3pPr>
              <a:defRPr sz="1153"/>
            </a:lvl3pPr>
            <a:lvl4pPr>
              <a:defRPr sz="961"/>
            </a:lvl4pPr>
            <a:lvl5pPr>
              <a:defRPr sz="961"/>
            </a:lvl5pPr>
            <a:lvl6pPr>
              <a:defRPr sz="961"/>
            </a:lvl6pPr>
            <a:lvl7pPr>
              <a:defRPr sz="961"/>
            </a:lvl7pPr>
            <a:lvl8pPr>
              <a:defRPr sz="961"/>
            </a:lvl8pPr>
            <a:lvl9pPr>
              <a:defRPr sz="9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6"/>
            <a:ext cx="2005543" cy="3127375"/>
          </a:xfrm>
          <a:prstGeom prst="rect">
            <a:avLst/>
          </a:prstGeom>
        </p:spPr>
        <p:txBody>
          <a:bodyPr/>
          <a:lstStyle>
            <a:lvl1pPr marL="0" indent="0">
              <a:buNone/>
              <a:defRPr sz="673"/>
            </a:lvl1pPr>
            <a:lvl2pPr marL="219711" indent="0">
              <a:buNone/>
              <a:defRPr sz="577"/>
            </a:lvl2pPr>
            <a:lvl3pPr marL="439421" indent="0">
              <a:buNone/>
              <a:defRPr sz="481"/>
            </a:lvl3pPr>
            <a:lvl4pPr marL="659133" indent="0">
              <a:buNone/>
              <a:defRPr sz="432"/>
            </a:lvl4pPr>
            <a:lvl5pPr marL="878843" indent="0">
              <a:buNone/>
              <a:defRPr sz="432"/>
            </a:lvl5pPr>
            <a:lvl6pPr marL="1098554" indent="0">
              <a:buNone/>
              <a:defRPr sz="432"/>
            </a:lvl6pPr>
            <a:lvl7pPr marL="1318265" indent="0">
              <a:buNone/>
              <a:defRPr sz="432"/>
            </a:lvl7pPr>
            <a:lvl8pPr marL="1537976" indent="0">
              <a:buNone/>
              <a:defRPr sz="432"/>
            </a:lvl8pPr>
            <a:lvl9pPr marL="1757687" indent="0">
              <a:buNone/>
              <a:defRPr sz="432"/>
            </a:lvl9pPr>
          </a:lstStyle>
          <a:p>
            <a:pPr lvl="0"/>
            <a:r>
              <a:rPr lang="en-US"/>
              <a:t>Click to edit Master text styles</a:t>
            </a:r>
          </a:p>
        </p:txBody>
      </p:sp>
      <p:sp>
        <p:nvSpPr>
          <p:cNvPr id="5" name="Date Placeholder 4"/>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6" name="Footer Placeholder 5"/>
          <p:cNvSpPr>
            <a:spLocks noGrp="1"/>
          </p:cNvSpPr>
          <p:nvPr>
            <p:ph type="ftr" sz="quarter" idx="11"/>
          </p:nvPr>
        </p:nvSpPr>
        <p:spPr>
          <a:xfrm>
            <a:off x="2082801" y="4237569"/>
            <a:ext cx="1930400" cy="243417"/>
          </a:xfrm>
          <a:prstGeom prst="rect">
            <a:avLst/>
          </a:prstGeom>
        </p:spPr>
        <p:txBody>
          <a:bodyPr/>
          <a:lstStyle/>
          <a:p>
            <a:endParaRPr lang="en-GB"/>
          </a:p>
        </p:txBody>
      </p:sp>
      <p:sp>
        <p:nvSpPr>
          <p:cNvPr id="7" name="Slide Number Placeholder 6"/>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sp>
        <p:nvSpPr>
          <p:cNvPr id="8" name="TextBox 2">
            <a:extLst>
              <a:ext uri="{FF2B5EF4-FFF2-40B4-BE49-F238E27FC236}">
                <a16:creationId xmlns:a16="http://schemas.microsoft.com/office/drawing/2014/main" id="{1507796D-737C-4EDE-B9C4-8F4CADB6543B}"/>
              </a:ext>
            </a:extLst>
          </p:cNvPr>
          <p:cNvSpPr txBox="1"/>
          <p:nvPr/>
        </p:nvSpPr>
        <p:spPr>
          <a:xfrm>
            <a:off x="2020644" y="465752"/>
            <a:ext cx="7707730" cy="500137"/>
          </a:xfrm>
          <a:prstGeom prst="rect">
            <a:avLst/>
          </a:prstGeom>
        </p:spPr>
        <p:txBody>
          <a:bodyPr lIns="0" tIns="0" rIns="0" bIns="0" rtlCol="0" anchor="t">
            <a:spAutoFit/>
          </a:bodyPr>
          <a:lstStyle/>
          <a:p>
            <a:pPr>
              <a:lnSpc>
                <a:spcPts val="3871"/>
              </a:lnSpc>
            </a:pPr>
            <a:r>
              <a:rPr lang="en-US" sz="3652">
                <a:solidFill>
                  <a:srgbClr val="737373"/>
                </a:solidFill>
                <a:latin typeface="Libre Franklin Bold"/>
              </a:rPr>
              <a:t>Title</a:t>
            </a:r>
          </a:p>
        </p:txBody>
      </p:sp>
      <p:sp>
        <p:nvSpPr>
          <p:cNvPr id="9" name="TextBox 4">
            <a:extLst>
              <a:ext uri="{FF2B5EF4-FFF2-40B4-BE49-F238E27FC236}">
                <a16:creationId xmlns:a16="http://schemas.microsoft.com/office/drawing/2014/main" id="{C9F23E4E-24CC-4E22-A483-74AF22554669}"/>
              </a:ext>
            </a:extLst>
          </p:cNvPr>
          <p:cNvSpPr txBox="1"/>
          <p:nvPr/>
        </p:nvSpPr>
        <p:spPr>
          <a:xfrm>
            <a:off x="685802" y="704852"/>
            <a:ext cx="880729" cy="154401"/>
          </a:xfrm>
          <a:prstGeom prst="rect">
            <a:avLst/>
          </a:prstGeom>
        </p:spPr>
        <p:txBody>
          <a:bodyPr lIns="0" tIns="0" rIns="0" bIns="0" rtlCol="0" anchor="t">
            <a:spAutoFit/>
          </a:bodyPr>
          <a:lstStyle/>
          <a:p>
            <a:pPr>
              <a:lnSpc>
                <a:spcPts val="1222"/>
              </a:lnSpc>
            </a:pPr>
            <a:r>
              <a:rPr lang="en-US" sz="1153">
                <a:solidFill>
                  <a:srgbClr val="737373"/>
                </a:solidFill>
                <a:latin typeface="Libre Franklin Black"/>
              </a:rPr>
              <a:t>02</a:t>
            </a:r>
          </a:p>
        </p:txBody>
      </p:sp>
      <p:grpSp>
        <p:nvGrpSpPr>
          <p:cNvPr id="10" name="Group 5">
            <a:extLst>
              <a:ext uri="{FF2B5EF4-FFF2-40B4-BE49-F238E27FC236}">
                <a16:creationId xmlns:a16="http://schemas.microsoft.com/office/drawing/2014/main" id="{E78FFF5D-CA8B-4F42-9633-8470E776F1C4}"/>
              </a:ext>
            </a:extLst>
          </p:cNvPr>
          <p:cNvGrpSpPr/>
          <p:nvPr/>
        </p:nvGrpSpPr>
        <p:grpSpPr>
          <a:xfrm>
            <a:off x="-98" y="5516415"/>
            <a:ext cx="12196269" cy="1341587"/>
            <a:chOff x="0" y="0"/>
            <a:chExt cx="6321961" cy="680731"/>
          </a:xfrm>
          <a:solidFill>
            <a:schemeClr val="tx2"/>
          </a:solidFill>
        </p:grpSpPr>
        <p:sp>
          <p:nvSpPr>
            <p:cNvPr id="11" name="Freeform 6">
              <a:extLst>
                <a:ext uri="{FF2B5EF4-FFF2-40B4-BE49-F238E27FC236}">
                  <a16:creationId xmlns:a16="http://schemas.microsoft.com/office/drawing/2014/main" id="{7D54E96E-8967-44D6-8C4B-4D4C2F6CBACF}"/>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p:spPr>
        </p:sp>
      </p:grpSp>
      <p:pic>
        <p:nvPicPr>
          <p:cNvPr id="12" name="Picture 7">
            <a:extLst>
              <a:ext uri="{FF2B5EF4-FFF2-40B4-BE49-F238E27FC236}">
                <a16:creationId xmlns:a16="http://schemas.microsoft.com/office/drawing/2014/main" id="{6818E93F-E50E-4DDD-A826-AC3295C1AAEF}"/>
              </a:ext>
            </a:extLst>
          </p:cNvPr>
          <p:cNvPicPr>
            <a:picLocks noChangeAspect="1"/>
          </p:cNvPicPr>
          <p:nvPr/>
        </p:nvPicPr>
        <p:blipFill>
          <a:blip r:embed="rId2"/>
          <a:srcRect/>
          <a:stretch>
            <a:fillRect/>
          </a:stretch>
        </p:blipFill>
        <p:spPr>
          <a:xfrm>
            <a:off x="10502182" y="5941161"/>
            <a:ext cx="1221187" cy="628911"/>
          </a:xfrm>
          <a:prstGeom prst="rect">
            <a:avLst/>
          </a:prstGeom>
        </p:spPr>
      </p:pic>
    </p:spTree>
    <p:extLst>
      <p:ext uri="{BB962C8B-B14F-4D97-AF65-F5344CB8AC3E}">
        <p14:creationId xmlns:p14="http://schemas.microsoft.com/office/powerpoint/2010/main" val="1145646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2"/>
            <a:ext cx="3657600" cy="377825"/>
          </a:xfrm>
        </p:spPr>
        <p:txBody>
          <a:bodyPr anchor="b"/>
          <a:lstStyle>
            <a:lvl1pPr algn="l">
              <a:defRPr sz="961"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a:prstGeom prst="rect">
            <a:avLst/>
          </a:prstGeom>
        </p:spPr>
        <p:txBody>
          <a:bodyPr/>
          <a:lstStyle>
            <a:lvl1pPr marL="0" indent="0">
              <a:buNone/>
              <a:defRPr sz="1537"/>
            </a:lvl1pPr>
            <a:lvl2pPr marL="219711" indent="0">
              <a:buNone/>
              <a:defRPr sz="1346"/>
            </a:lvl2pPr>
            <a:lvl3pPr marL="439421" indent="0">
              <a:buNone/>
              <a:defRPr sz="1153"/>
            </a:lvl3pPr>
            <a:lvl4pPr marL="659133" indent="0">
              <a:buNone/>
              <a:defRPr sz="961"/>
            </a:lvl4pPr>
            <a:lvl5pPr marL="878843" indent="0">
              <a:buNone/>
              <a:defRPr sz="961"/>
            </a:lvl5pPr>
            <a:lvl6pPr marL="1098554" indent="0">
              <a:buNone/>
              <a:defRPr sz="961"/>
            </a:lvl6pPr>
            <a:lvl7pPr marL="1318265" indent="0">
              <a:buNone/>
              <a:defRPr sz="961"/>
            </a:lvl7pPr>
            <a:lvl8pPr marL="1537976" indent="0">
              <a:buNone/>
              <a:defRPr sz="961"/>
            </a:lvl8pPr>
            <a:lvl9pPr marL="1757687" indent="0">
              <a:buNone/>
              <a:defRPr sz="961"/>
            </a:lvl9pPr>
          </a:lstStyle>
          <a:p>
            <a:r>
              <a:rPr lang="en-US"/>
              <a:t>Click icon to add picture</a:t>
            </a:r>
          </a:p>
        </p:txBody>
      </p:sp>
      <p:sp>
        <p:nvSpPr>
          <p:cNvPr id="4" name="Text Placeholder 3"/>
          <p:cNvSpPr>
            <a:spLocks noGrp="1"/>
          </p:cNvSpPr>
          <p:nvPr>
            <p:ph type="body" sz="half" idx="2"/>
          </p:nvPr>
        </p:nvSpPr>
        <p:spPr>
          <a:xfrm>
            <a:off x="1194859" y="3578227"/>
            <a:ext cx="3657600" cy="536575"/>
          </a:xfrm>
          <a:prstGeom prst="rect">
            <a:avLst/>
          </a:prstGeom>
        </p:spPr>
        <p:txBody>
          <a:bodyPr/>
          <a:lstStyle>
            <a:lvl1pPr marL="0" indent="0">
              <a:buNone/>
              <a:defRPr sz="673"/>
            </a:lvl1pPr>
            <a:lvl2pPr marL="219711" indent="0">
              <a:buNone/>
              <a:defRPr sz="577"/>
            </a:lvl2pPr>
            <a:lvl3pPr marL="439421" indent="0">
              <a:buNone/>
              <a:defRPr sz="481"/>
            </a:lvl3pPr>
            <a:lvl4pPr marL="659133" indent="0">
              <a:buNone/>
              <a:defRPr sz="432"/>
            </a:lvl4pPr>
            <a:lvl5pPr marL="878843" indent="0">
              <a:buNone/>
              <a:defRPr sz="432"/>
            </a:lvl5pPr>
            <a:lvl6pPr marL="1098554" indent="0">
              <a:buNone/>
              <a:defRPr sz="432"/>
            </a:lvl6pPr>
            <a:lvl7pPr marL="1318265" indent="0">
              <a:buNone/>
              <a:defRPr sz="432"/>
            </a:lvl7pPr>
            <a:lvl8pPr marL="1537976" indent="0">
              <a:buNone/>
              <a:defRPr sz="432"/>
            </a:lvl8pPr>
            <a:lvl9pPr marL="1757687" indent="0">
              <a:buNone/>
              <a:defRPr sz="432"/>
            </a:lvl9pPr>
          </a:lstStyle>
          <a:p>
            <a:pPr lvl="0"/>
            <a:r>
              <a:rPr lang="en-US"/>
              <a:t>Click to edit Master text styles</a:t>
            </a:r>
          </a:p>
        </p:txBody>
      </p:sp>
      <p:sp>
        <p:nvSpPr>
          <p:cNvPr id="5" name="Date Placeholder 4"/>
          <p:cNvSpPr>
            <a:spLocks noGrp="1"/>
          </p:cNvSpPr>
          <p:nvPr>
            <p:ph type="dt" sz="half" idx="10"/>
          </p:nvPr>
        </p:nvSpPr>
        <p:spPr>
          <a:xfrm>
            <a:off x="304800" y="4237569"/>
            <a:ext cx="1422400" cy="243417"/>
          </a:xfrm>
          <a:prstGeom prst="rect">
            <a:avLst/>
          </a:prstGeom>
        </p:spPr>
        <p:txBody>
          <a:bodyPr/>
          <a:lstStyle/>
          <a:p>
            <a:fld id="{1D8BD707-D9CF-40AE-B4C6-C98DA3205C09}" type="datetimeFigureOut">
              <a:rPr lang="en-US" smtClean="0"/>
              <a:t>6/28/2023</a:t>
            </a:fld>
            <a:endParaRPr lang="en-US"/>
          </a:p>
        </p:txBody>
      </p:sp>
      <p:sp>
        <p:nvSpPr>
          <p:cNvPr id="6" name="Footer Placeholder 5"/>
          <p:cNvSpPr>
            <a:spLocks noGrp="1"/>
          </p:cNvSpPr>
          <p:nvPr>
            <p:ph type="ftr" sz="quarter" idx="11"/>
          </p:nvPr>
        </p:nvSpPr>
        <p:spPr>
          <a:xfrm>
            <a:off x="2082801" y="4237569"/>
            <a:ext cx="1930400" cy="243417"/>
          </a:xfrm>
          <a:prstGeom prst="rect">
            <a:avLst/>
          </a:prstGeom>
        </p:spPr>
        <p:txBody>
          <a:bodyPr/>
          <a:lstStyle/>
          <a:p>
            <a:endParaRPr lang="en-GB"/>
          </a:p>
        </p:txBody>
      </p:sp>
      <p:sp>
        <p:nvSpPr>
          <p:cNvPr id="7" name="Slide Number Placeholder 6"/>
          <p:cNvSpPr>
            <a:spLocks noGrp="1"/>
          </p:cNvSpPr>
          <p:nvPr>
            <p:ph type="sldNum" sz="quarter" idx="12"/>
          </p:nvPr>
        </p:nvSpPr>
        <p:spPr>
          <a:xfrm>
            <a:off x="4368801" y="4237569"/>
            <a:ext cx="1422400" cy="243417"/>
          </a:xfrm>
          <a:prstGeom prst="rect">
            <a:avLst/>
          </a:prstGeom>
        </p:spPr>
        <p:txBody>
          <a:bodyPr/>
          <a:lstStyle/>
          <a:p>
            <a:fld id="{B6F15528-21DE-4FAA-801E-634DDDAF4B2B}" type="slidenum">
              <a:rPr lang="en-GB" smtClean="0"/>
              <a:t>‹#›</a:t>
            </a:fld>
            <a:endParaRPr lang="en-GB"/>
          </a:p>
        </p:txBody>
      </p:sp>
      <p:sp>
        <p:nvSpPr>
          <p:cNvPr id="8" name="TextBox 2">
            <a:extLst>
              <a:ext uri="{FF2B5EF4-FFF2-40B4-BE49-F238E27FC236}">
                <a16:creationId xmlns:a16="http://schemas.microsoft.com/office/drawing/2014/main" id="{5CCC87CD-D0EF-4197-B0D5-1F584FE31C31}"/>
              </a:ext>
            </a:extLst>
          </p:cNvPr>
          <p:cNvSpPr txBox="1"/>
          <p:nvPr/>
        </p:nvSpPr>
        <p:spPr>
          <a:xfrm>
            <a:off x="2020644" y="465752"/>
            <a:ext cx="7707730" cy="500137"/>
          </a:xfrm>
          <a:prstGeom prst="rect">
            <a:avLst/>
          </a:prstGeom>
        </p:spPr>
        <p:txBody>
          <a:bodyPr lIns="0" tIns="0" rIns="0" bIns="0" rtlCol="0" anchor="t">
            <a:spAutoFit/>
          </a:bodyPr>
          <a:lstStyle/>
          <a:p>
            <a:pPr>
              <a:lnSpc>
                <a:spcPts val="3871"/>
              </a:lnSpc>
            </a:pPr>
            <a:r>
              <a:rPr lang="en-US" sz="3652">
                <a:solidFill>
                  <a:srgbClr val="737373"/>
                </a:solidFill>
                <a:latin typeface="Libre Franklin Bold"/>
              </a:rPr>
              <a:t>Title</a:t>
            </a:r>
          </a:p>
        </p:txBody>
      </p:sp>
      <p:sp>
        <p:nvSpPr>
          <p:cNvPr id="9" name="TextBox 4">
            <a:extLst>
              <a:ext uri="{FF2B5EF4-FFF2-40B4-BE49-F238E27FC236}">
                <a16:creationId xmlns:a16="http://schemas.microsoft.com/office/drawing/2014/main" id="{10405AC8-3C37-452A-ABC4-AAFAACBB5078}"/>
              </a:ext>
            </a:extLst>
          </p:cNvPr>
          <p:cNvSpPr txBox="1"/>
          <p:nvPr/>
        </p:nvSpPr>
        <p:spPr>
          <a:xfrm>
            <a:off x="685802" y="704852"/>
            <a:ext cx="880729" cy="154401"/>
          </a:xfrm>
          <a:prstGeom prst="rect">
            <a:avLst/>
          </a:prstGeom>
        </p:spPr>
        <p:txBody>
          <a:bodyPr lIns="0" tIns="0" rIns="0" bIns="0" rtlCol="0" anchor="t">
            <a:spAutoFit/>
          </a:bodyPr>
          <a:lstStyle/>
          <a:p>
            <a:pPr>
              <a:lnSpc>
                <a:spcPts val="1222"/>
              </a:lnSpc>
            </a:pPr>
            <a:r>
              <a:rPr lang="en-US" sz="1153">
                <a:solidFill>
                  <a:srgbClr val="737373"/>
                </a:solidFill>
                <a:latin typeface="Libre Franklin Black"/>
              </a:rPr>
              <a:t>02</a:t>
            </a:r>
          </a:p>
        </p:txBody>
      </p:sp>
      <p:grpSp>
        <p:nvGrpSpPr>
          <p:cNvPr id="10" name="Group 5">
            <a:extLst>
              <a:ext uri="{FF2B5EF4-FFF2-40B4-BE49-F238E27FC236}">
                <a16:creationId xmlns:a16="http://schemas.microsoft.com/office/drawing/2014/main" id="{D1098DDB-FD40-46C5-A2EC-9B36798228FC}"/>
              </a:ext>
            </a:extLst>
          </p:cNvPr>
          <p:cNvGrpSpPr/>
          <p:nvPr/>
        </p:nvGrpSpPr>
        <p:grpSpPr>
          <a:xfrm>
            <a:off x="-98" y="5516415"/>
            <a:ext cx="12196269" cy="1341587"/>
            <a:chOff x="0" y="0"/>
            <a:chExt cx="6321961" cy="680731"/>
          </a:xfrm>
          <a:solidFill>
            <a:schemeClr val="tx2"/>
          </a:solidFill>
        </p:grpSpPr>
        <p:sp>
          <p:nvSpPr>
            <p:cNvPr id="11" name="Freeform 6">
              <a:extLst>
                <a:ext uri="{FF2B5EF4-FFF2-40B4-BE49-F238E27FC236}">
                  <a16:creationId xmlns:a16="http://schemas.microsoft.com/office/drawing/2014/main" id="{7D6F821E-37C9-4C8C-B701-68D6DA749299}"/>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p:spPr>
        </p:sp>
      </p:grpSp>
      <p:pic>
        <p:nvPicPr>
          <p:cNvPr id="12" name="Picture 7">
            <a:extLst>
              <a:ext uri="{FF2B5EF4-FFF2-40B4-BE49-F238E27FC236}">
                <a16:creationId xmlns:a16="http://schemas.microsoft.com/office/drawing/2014/main" id="{D71626E2-583A-4700-AF6C-7C00BF00C9CA}"/>
              </a:ext>
            </a:extLst>
          </p:cNvPr>
          <p:cNvPicPr>
            <a:picLocks noChangeAspect="1"/>
          </p:cNvPicPr>
          <p:nvPr/>
        </p:nvPicPr>
        <p:blipFill>
          <a:blip r:embed="rId2"/>
          <a:srcRect/>
          <a:stretch>
            <a:fillRect/>
          </a:stretch>
        </p:blipFill>
        <p:spPr>
          <a:xfrm>
            <a:off x="10502182" y="5941161"/>
            <a:ext cx="1221187" cy="628911"/>
          </a:xfrm>
          <a:prstGeom prst="rect">
            <a:avLst/>
          </a:prstGeom>
        </p:spPr>
      </p:pic>
    </p:spTree>
    <p:extLst>
      <p:ext uri="{BB962C8B-B14F-4D97-AF65-F5344CB8AC3E}">
        <p14:creationId xmlns:p14="http://schemas.microsoft.com/office/powerpoint/2010/main" val="2283898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26" name="Title 1">
            <a:extLst>
              <a:ext uri="{FF2B5EF4-FFF2-40B4-BE49-F238E27FC236}">
                <a16:creationId xmlns:a16="http://schemas.microsoft.com/office/drawing/2014/main" id="{B4BB8651-10B4-4BC6-BEA7-1689169116F1}"/>
              </a:ext>
            </a:extLst>
          </p:cNvPr>
          <p:cNvSpPr txBox="1">
            <a:spLocks/>
          </p:cNvSpPr>
          <p:nvPr/>
        </p:nvSpPr>
        <p:spPr>
          <a:xfrm>
            <a:off x="304800" y="183092"/>
            <a:ext cx="5486400" cy="762000"/>
          </a:xfrm>
          <a:prstGeom prst="rect">
            <a:avLst/>
          </a:prstGeom>
        </p:spPr>
        <p:txBody>
          <a:bodyPr/>
          <a:lstStyle>
            <a:lvl1pPr marL="0" marR="0" indent="0" algn="l" defTabSz="914400" rtl="0" eaLnBrk="1" fontAlgn="auto" latinLnBrk="0" hangingPunct="1">
              <a:lnSpc>
                <a:spcPct val="100000"/>
              </a:lnSpc>
              <a:spcBef>
                <a:spcPct val="0"/>
              </a:spcBef>
              <a:spcAft>
                <a:spcPts val="0"/>
              </a:spcAft>
              <a:buClrTx/>
              <a:buSzTx/>
              <a:buFontTx/>
              <a:buNone/>
              <a:tabLst/>
              <a:defRPr sz="4400" kern="1200">
                <a:solidFill>
                  <a:schemeClr val="tx1"/>
                </a:solidFill>
                <a:latin typeface="+mj-lt"/>
                <a:ea typeface="+mj-ea"/>
                <a:cs typeface="+mj-cs"/>
              </a:defRPr>
            </a:lvl1pPr>
          </a:lstStyle>
          <a:p>
            <a:pPr algn="ctr"/>
            <a:br>
              <a:rPr lang="en-US" sz="2114">
                <a:solidFill>
                  <a:srgbClr val="737373"/>
                </a:solidFill>
                <a:latin typeface="Libre Franklin Bold"/>
              </a:rPr>
            </a:br>
            <a:br>
              <a:rPr lang="en-US" sz="2114">
                <a:solidFill>
                  <a:srgbClr val="737373"/>
                </a:solidFill>
                <a:latin typeface="Libre Franklin Bold"/>
              </a:rPr>
            </a:br>
            <a:endParaRPr lang="en-US" sz="2114"/>
          </a:p>
        </p:txBody>
      </p:sp>
      <p:grpSp>
        <p:nvGrpSpPr>
          <p:cNvPr id="30" name="Group 5">
            <a:extLst>
              <a:ext uri="{FF2B5EF4-FFF2-40B4-BE49-F238E27FC236}">
                <a16:creationId xmlns:a16="http://schemas.microsoft.com/office/drawing/2014/main" id="{C223558D-0EED-43D2-8E6F-4D222C2C0774}"/>
              </a:ext>
            </a:extLst>
          </p:cNvPr>
          <p:cNvGrpSpPr/>
          <p:nvPr/>
        </p:nvGrpSpPr>
        <p:grpSpPr>
          <a:xfrm>
            <a:off x="-97" y="5516415"/>
            <a:ext cx="12192097" cy="1341587"/>
            <a:chOff x="0" y="0"/>
            <a:chExt cx="6321961" cy="680731"/>
          </a:xfrm>
          <a:solidFill>
            <a:schemeClr val="tx2"/>
          </a:solidFill>
        </p:grpSpPr>
        <p:sp>
          <p:nvSpPr>
            <p:cNvPr id="31" name="Freeform 6">
              <a:extLst>
                <a:ext uri="{FF2B5EF4-FFF2-40B4-BE49-F238E27FC236}">
                  <a16:creationId xmlns:a16="http://schemas.microsoft.com/office/drawing/2014/main" id="{818EF17E-BE35-4368-A824-4393CDA298A6}"/>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a:ln>
              <a:solidFill>
                <a:schemeClr val="tx2"/>
              </a:solidFill>
            </a:ln>
          </p:spPr>
        </p:sp>
      </p:grpSp>
      <p:pic>
        <p:nvPicPr>
          <p:cNvPr id="32" name="Picture 7">
            <a:extLst>
              <a:ext uri="{FF2B5EF4-FFF2-40B4-BE49-F238E27FC236}">
                <a16:creationId xmlns:a16="http://schemas.microsoft.com/office/drawing/2014/main" id="{419AC577-B719-42F7-AE40-AA42DA8F6AC3}"/>
              </a:ext>
            </a:extLst>
          </p:cNvPr>
          <p:cNvPicPr>
            <a:picLocks noChangeAspect="1"/>
          </p:cNvPicPr>
          <p:nvPr/>
        </p:nvPicPr>
        <p:blipFill>
          <a:blip r:embed="rId16"/>
          <a:srcRect/>
          <a:stretch>
            <a:fillRect/>
          </a:stretch>
        </p:blipFill>
        <p:spPr>
          <a:xfrm>
            <a:off x="10502182" y="5941161"/>
            <a:ext cx="1221187" cy="628911"/>
          </a:xfrm>
          <a:prstGeom prst="rect">
            <a:avLst/>
          </a:prstGeom>
        </p:spPr>
      </p:pic>
      <p:sp>
        <p:nvSpPr>
          <p:cNvPr id="3" name="MSIPCMContentMarking" descr="{&quot;HashCode&quot;:1172166973,&quot;Placement&quot;:&quot;Footer&quot;,&quot;Top&quot;:519.343,&quot;Left&quot;:0.0,&quot;SlideWidth&quot;:960,&quot;SlideHeight&quot;:540}">
            <a:extLst>
              <a:ext uri="{FF2B5EF4-FFF2-40B4-BE49-F238E27FC236}">
                <a16:creationId xmlns:a16="http://schemas.microsoft.com/office/drawing/2014/main" id="{36B4E8D0-D9EA-4FA9-A0F0-CEA0A5D38E45}"/>
              </a:ext>
            </a:extLst>
          </p:cNvPr>
          <p:cNvSpPr txBox="1"/>
          <p:nvPr userDrawn="1"/>
        </p:nvSpPr>
        <p:spPr>
          <a:xfrm>
            <a:off x="0" y="6595656"/>
            <a:ext cx="9352001" cy="262344"/>
          </a:xfrm>
          <a:prstGeom prst="rect">
            <a:avLst/>
          </a:prstGeom>
          <a:noFill/>
        </p:spPr>
        <p:txBody>
          <a:bodyPr vert="horz" wrap="square" lIns="0" tIns="0" rIns="0" bIns="0" rtlCol="0" anchor="ctr" anchorCtr="1">
            <a:spAutoFit/>
          </a:bodyPr>
          <a:lstStyle/>
          <a:p>
            <a:pPr algn="l">
              <a:spcBef>
                <a:spcPts val="0"/>
              </a:spcBef>
              <a:spcAft>
                <a:spcPts val="0"/>
              </a:spcAft>
            </a:pPr>
            <a:r>
              <a:rPr lang="en-GB" sz="1000">
                <a:solidFill>
                  <a:srgbClr val="000000"/>
                </a:solidFill>
                <a:latin typeface="Calibri" panose="020F0502020204030204" pitchFamily="34" charset="0"/>
              </a:rPr>
              <a:t>Private: Information that contains a small amount of sensitive data which is essential to communicate with an individual but doesn’t require to be sent via secure methods.</a:t>
            </a:r>
          </a:p>
        </p:txBody>
      </p:sp>
    </p:spTree>
    <p:extLst>
      <p:ext uri="{BB962C8B-B14F-4D97-AF65-F5344CB8AC3E}">
        <p14:creationId xmlns:p14="http://schemas.microsoft.com/office/powerpoint/2010/main" val="173876076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Lst>
  <p:txStyles>
    <p:titleStyle>
      <a:lvl1pPr algn="ctr" defTabSz="439421" rtl="0" eaLnBrk="1" latinLnBrk="0" hangingPunct="1">
        <a:spcBef>
          <a:spcPct val="0"/>
        </a:spcBef>
        <a:buNone/>
        <a:defRPr sz="2114" kern="1200">
          <a:solidFill>
            <a:schemeClr val="tx1"/>
          </a:solidFill>
          <a:latin typeface="+mj-lt"/>
          <a:ea typeface="+mj-ea"/>
          <a:cs typeface="+mj-cs"/>
        </a:defRPr>
      </a:lvl1pPr>
    </p:titleStyle>
    <p:bodyStyle>
      <a:lvl1pPr marL="164783" indent="-164783" algn="l" defTabSz="439421" rtl="0" eaLnBrk="1" latinLnBrk="0" hangingPunct="1">
        <a:spcBef>
          <a:spcPct val="20000"/>
        </a:spcBef>
        <a:buFont typeface="Arial" pitchFamily="34" charset="0"/>
        <a:buChar char="•"/>
        <a:defRPr sz="1537" kern="1200">
          <a:solidFill>
            <a:schemeClr val="tx1"/>
          </a:solidFill>
          <a:latin typeface="+mn-lt"/>
          <a:ea typeface="+mn-ea"/>
          <a:cs typeface="+mn-cs"/>
        </a:defRPr>
      </a:lvl1pPr>
      <a:lvl2pPr marL="357030" indent="-137320" algn="l" defTabSz="439421" rtl="0" eaLnBrk="1" latinLnBrk="0" hangingPunct="1">
        <a:spcBef>
          <a:spcPct val="20000"/>
        </a:spcBef>
        <a:buFont typeface="Arial" pitchFamily="34" charset="0"/>
        <a:buChar char="–"/>
        <a:defRPr sz="1346" kern="1200">
          <a:solidFill>
            <a:schemeClr val="tx1"/>
          </a:solidFill>
          <a:latin typeface="+mn-lt"/>
          <a:ea typeface="+mn-ea"/>
          <a:cs typeface="+mn-cs"/>
        </a:defRPr>
      </a:lvl2pPr>
      <a:lvl3pPr marL="549277" indent="-109856" algn="l" defTabSz="439421" rtl="0" eaLnBrk="1" latinLnBrk="0" hangingPunct="1">
        <a:spcBef>
          <a:spcPct val="20000"/>
        </a:spcBef>
        <a:buFont typeface="Arial" pitchFamily="34" charset="0"/>
        <a:buChar char="•"/>
        <a:defRPr sz="1153" kern="1200">
          <a:solidFill>
            <a:schemeClr val="tx1"/>
          </a:solidFill>
          <a:latin typeface="+mn-lt"/>
          <a:ea typeface="+mn-ea"/>
          <a:cs typeface="+mn-cs"/>
        </a:defRPr>
      </a:lvl3pPr>
      <a:lvl4pPr marL="768988"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4pPr>
      <a:lvl5pPr marL="988699"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5pPr>
      <a:lvl6pPr marL="1208410"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6pPr>
      <a:lvl7pPr marL="1428120"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7pPr>
      <a:lvl8pPr marL="1647831"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8pPr>
      <a:lvl9pPr marL="1867542"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9pPr>
    </p:bodyStyle>
    <p:otherStyle>
      <a:defPPr>
        <a:defRPr lang="en-US"/>
      </a:defPPr>
      <a:lvl1pPr marL="0" algn="l" defTabSz="439421" rtl="0" eaLnBrk="1" latinLnBrk="0" hangingPunct="1">
        <a:defRPr sz="865" kern="1200">
          <a:solidFill>
            <a:schemeClr val="tx1"/>
          </a:solidFill>
          <a:latin typeface="+mn-lt"/>
          <a:ea typeface="+mn-ea"/>
          <a:cs typeface="+mn-cs"/>
        </a:defRPr>
      </a:lvl1pPr>
      <a:lvl2pPr marL="219711" algn="l" defTabSz="439421" rtl="0" eaLnBrk="1" latinLnBrk="0" hangingPunct="1">
        <a:defRPr sz="865" kern="1200">
          <a:solidFill>
            <a:schemeClr val="tx1"/>
          </a:solidFill>
          <a:latin typeface="+mn-lt"/>
          <a:ea typeface="+mn-ea"/>
          <a:cs typeface="+mn-cs"/>
        </a:defRPr>
      </a:lvl2pPr>
      <a:lvl3pPr marL="439421" algn="l" defTabSz="439421" rtl="0" eaLnBrk="1" latinLnBrk="0" hangingPunct="1">
        <a:defRPr sz="865" kern="1200">
          <a:solidFill>
            <a:schemeClr val="tx1"/>
          </a:solidFill>
          <a:latin typeface="+mn-lt"/>
          <a:ea typeface="+mn-ea"/>
          <a:cs typeface="+mn-cs"/>
        </a:defRPr>
      </a:lvl3pPr>
      <a:lvl4pPr marL="659133" algn="l" defTabSz="439421" rtl="0" eaLnBrk="1" latinLnBrk="0" hangingPunct="1">
        <a:defRPr sz="865" kern="1200">
          <a:solidFill>
            <a:schemeClr val="tx1"/>
          </a:solidFill>
          <a:latin typeface="+mn-lt"/>
          <a:ea typeface="+mn-ea"/>
          <a:cs typeface="+mn-cs"/>
        </a:defRPr>
      </a:lvl4pPr>
      <a:lvl5pPr marL="878843" algn="l" defTabSz="439421" rtl="0" eaLnBrk="1" latinLnBrk="0" hangingPunct="1">
        <a:defRPr sz="865" kern="1200">
          <a:solidFill>
            <a:schemeClr val="tx1"/>
          </a:solidFill>
          <a:latin typeface="+mn-lt"/>
          <a:ea typeface="+mn-ea"/>
          <a:cs typeface="+mn-cs"/>
        </a:defRPr>
      </a:lvl5pPr>
      <a:lvl6pPr marL="1098554" algn="l" defTabSz="439421" rtl="0" eaLnBrk="1" latinLnBrk="0" hangingPunct="1">
        <a:defRPr sz="865" kern="1200">
          <a:solidFill>
            <a:schemeClr val="tx1"/>
          </a:solidFill>
          <a:latin typeface="+mn-lt"/>
          <a:ea typeface="+mn-ea"/>
          <a:cs typeface="+mn-cs"/>
        </a:defRPr>
      </a:lvl6pPr>
      <a:lvl7pPr marL="1318265" algn="l" defTabSz="439421" rtl="0" eaLnBrk="1" latinLnBrk="0" hangingPunct="1">
        <a:defRPr sz="865" kern="1200">
          <a:solidFill>
            <a:schemeClr val="tx1"/>
          </a:solidFill>
          <a:latin typeface="+mn-lt"/>
          <a:ea typeface="+mn-ea"/>
          <a:cs typeface="+mn-cs"/>
        </a:defRPr>
      </a:lvl7pPr>
      <a:lvl8pPr marL="1537976" algn="l" defTabSz="439421" rtl="0" eaLnBrk="1" latinLnBrk="0" hangingPunct="1">
        <a:defRPr sz="865" kern="1200">
          <a:solidFill>
            <a:schemeClr val="tx1"/>
          </a:solidFill>
          <a:latin typeface="+mn-lt"/>
          <a:ea typeface="+mn-ea"/>
          <a:cs typeface="+mn-cs"/>
        </a:defRPr>
      </a:lvl8pPr>
      <a:lvl9pPr marL="1757687" algn="l" defTabSz="439421" rtl="0" eaLnBrk="1" latinLnBrk="0" hangingPunct="1">
        <a:defRPr sz="8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0E31B9-844A-4332-840C-524281C4C53D}"/>
              </a:ext>
            </a:extLst>
          </p:cNvPr>
          <p:cNvSpPr>
            <a:spLocks noGrp="1"/>
          </p:cNvSpPr>
          <p:nvPr>
            <p:ph type="subTitle" idx="4294967295"/>
          </p:nvPr>
        </p:nvSpPr>
        <p:spPr>
          <a:xfrm>
            <a:off x="1701801" y="2811464"/>
            <a:ext cx="6651625" cy="841375"/>
          </a:xfrm>
          <a:prstGeom prst="rect">
            <a:avLst/>
          </a:prstGeom>
        </p:spPr>
        <p:txBody>
          <a:bodyPr/>
          <a:lstStyle/>
          <a:p>
            <a:pPr marL="0" indent="0">
              <a:buNone/>
            </a:pPr>
            <a:r>
              <a:rPr lang="en-GB" sz="2883">
                <a:solidFill>
                  <a:schemeClr val="bg1"/>
                </a:solidFill>
              </a:rPr>
              <a:t>Public Protection Partnership (PPP) Programme</a:t>
            </a:r>
          </a:p>
          <a:p>
            <a:pPr marL="0" indent="0">
              <a:buNone/>
            </a:pPr>
            <a:endParaRPr lang="en-GB" sz="2883">
              <a:solidFill>
                <a:schemeClr val="bg1"/>
              </a:solidFill>
            </a:endParaRPr>
          </a:p>
          <a:p>
            <a:pPr marL="0" indent="0">
              <a:buNone/>
            </a:pPr>
            <a:r>
              <a:rPr lang="en-GB" sz="2883">
                <a:solidFill>
                  <a:schemeClr val="bg1"/>
                </a:solidFill>
              </a:rPr>
              <a:t>Project Initiation Document</a:t>
            </a:r>
          </a:p>
        </p:txBody>
      </p:sp>
      <p:sp>
        <p:nvSpPr>
          <p:cNvPr id="4" name="Subtitle 2">
            <a:extLst>
              <a:ext uri="{FF2B5EF4-FFF2-40B4-BE49-F238E27FC236}">
                <a16:creationId xmlns:a16="http://schemas.microsoft.com/office/drawing/2014/main" id="{571565EF-7359-440C-B478-1DE57632E3A0}"/>
              </a:ext>
            </a:extLst>
          </p:cNvPr>
          <p:cNvSpPr txBox="1">
            <a:spLocks/>
          </p:cNvSpPr>
          <p:nvPr/>
        </p:nvSpPr>
        <p:spPr>
          <a:xfrm>
            <a:off x="1701801" y="4819892"/>
            <a:ext cx="6651833" cy="842222"/>
          </a:xfrm>
          <a:prstGeom prst="rect">
            <a:avLst/>
          </a:prstGeom>
        </p:spPr>
        <p:txBody>
          <a:bodyPr lIns="91440" tIns="45720" rIns="91440" bIns="45720" anchor="t"/>
          <a:lstStyle>
            <a:lvl1pPr marL="164798" indent="-164798" algn="l" defTabSz="439461" rtl="0" eaLnBrk="1" latinLnBrk="0" hangingPunct="1">
              <a:spcBef>
                <a:spcPct val="20000"/>
              </a:spcBef>
              <a:buFont typeface="Arial" pitchFamily="34" charset="0"/>
              <a:buChar char="•"/>
              <a:defRPr sz="1538" kern="1200">
                <a:solidFill>
                  <a:schemeClr val="tx1"/>
                </a:solidFill>
                <a:latin typeface="+mn-lt"/>
                <a:ea typeface="+mn-ea"/>
                <a:cs typeface="+mn-cs"/>
              </a:defRPr>
            </a:lvl1pPr>
            <a:lvl2pPr marL="357062" indent="-137331" algn="l" defTabSz="439461" rtl="0" eaLnBrk="1" latinLnBrk="0" hangingPunct="1">
              <a:spcBef>
                <a:spcPct val="20000"/>
              </a:spcBef>
              <a:buFont typeface="Arial" pitchFamily="34" charset="0"/>
              <a:buChar char="–"/>
              <a:defRPr sz="1346" kern="1200">
                <a:solidFill>
                  <a:schemeClr val="tx1"/>
                </a:solidFill>
                <a:latin typeface="+mn-lt"/>
                <a:ea typeface="+mn-ea"/>
                <a:cs typeface="+mn-cs"/>
              </a:defRPr>
            </a:lvl2pPr>
            <a:lvl3pPr marL="549326" indent="-109865" algn="l" defTabSz="439461" rtl="0" eaLnBrk="1" latinLnBrk="0" hangingPunct="1">
              <a:spcBef>
                <a:spcPct val="20000"/>
              </a:spcBef>
              <a:buFont typeface="Arial" pitchFamily="34" charset="0"/>
              <a:buChar char="•"/>
              <a:defRPr sz="1153" kern="1200">
                <a:solidFill>
                  <a:schemeClr val="tx1"/>
                </a:solidFill>
                <a:latin typeface="+mn-lt"/>
                <a:ea typeface="+mn-ea"/>
                <a:cs typeface="+mn-cs"/>
              </a:defRPr>
            </a:lvl3pPr>
            <a:lvl4pPr marL="769056"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4pPr>
            <a:lvl5pPr marL="988786"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5pPr>
            <a:lvl6pPr marL="1208517"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6pPr>
            <a:lvl7pPr marL="1428247"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7pPr>
            <a:lvl8pPr marL="1647977"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8pPr>
            <a:lvl9pPr marL="1867708"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9pPr>
          </a:lstStyle>
          <a:p>
            <a:pPr marL="0" indent="0">
              <a:buNone/>
            </a:pPr>
            <a:r>
              <a:rPr lang="en-GB" sz="1700">
                <a:solidFill>
                  <a:schemeClr val="bg1"/>
                </a:solidFill>
              </a:rPr>
              <a:t>June 2021</a:t>
            </a:r>
          </a:p>
        </p:txBody>
      </p:sp>
    </p:spTree>
    <p:extLst>
      <p:ext uri="{BB962C8B-B14F-4D97-AF65-F5344CB8AC3E}">
        <p14:creationId xmlns:p14="http://schemas.microsoft.com/office/powerpoint/2010/main" val="736803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sp>
        <p:nvSpPr>
          <p:cNvPr id="9" name="Title 1"/>
          <p:cNvSpPr txBox="1">
            <a:spLocks/>
          </p:cNvSpPr>
          <p:nvPr/>
        </p:nvSpPr>
        <p:spPr>
          <a:xfrm>
            <a:off x="461818" y="243692"/>
            <a:ext cx="7909560" cy="365238"/>
          </a:xfrm>
          <a:prstGeom prst="rect">
            <a:avLst/>
          </a:prstGeom>
        </p:spPr>
        <p:txBody>
          <a:bodyPr wrap="square" lIns="0" tIns="0" rIns="0" bIns="0" anchor="t">
            <a:noAutofit/>
          </a:bodyPr>
          <a:lstStyle>
            <a:lvl1pPr eaLnBrk="1" hangingPunct="1">
              <a:defRPr>
                <a:latin typeface="+mj-lt"/>
                <a:ea typeface="+mj-ea"/>
                <a:cs typeface="+mj-cs"/>
              </a:defRPr>
            </a:lvl1pPr>
          </a:lstStyle>
          <a:p>
            <a:r>
              <a:rPr lang="en-GB" sz="2400" kern="0" dirty="0">
                <a:solidFill>
                  <a:srgbClr val="3C78D8"/>
                </a:solidFill>
                <a:latin typeface="Calibri Light"/>
                <a:cs typeface="Calibri Light"/>
                <a:sym typeface="Arial" panose="020B0604020202020204" pitchFamily="34" charset="0"/>
              </a:rPr>
              <a:t>PPP Project Initiation Document</a:t>
            </a:r>
            <a:r>
              <a:rPr lang="en-GB" altLang="en-US" sz="2400" kern="0" dirty="0">
                <a:solidFill>
                  <a:srgbClr val="3C78D8"/>
                </a:solidFill>
                <a:latin typeface="Calibri Light"/>
                <a:cs typeface="Calibri Light"/>
                <a:sym typeface="Arial" panose="020B0604020202020204" pitchFamily="34" charset="0"/>
              </a:rPr>
              <a:t>| </a:t>
            </a:r>
            <a:r>
              <a:rPr lang="en-GB" altLang="en-US" sz="2400" kern="0" dirty="0">
                <a:solidFill>
                  <a:srgbClr val="00B050"/>
                </a:solidFill>
                <a:latin typeface="Calibri Light"/>
                <a:cs typeface="Calibri Light"/>
                <a:sym typeface="Arial" panose="020B0604020202020204" pitchFamily="34" charset="0"/>
              </a:rPr>
              <a:t>Benefits Realisation Map</a:t>
            </a:r>
            <a:endParaRPr lang="en-GB" sz="2400" kern="0" dirty="0">
              <a:latin typeface="Calibri Light"/>
              <a:cs typeface="Calibri Light"/>
            </a:endParaRPr>
          </a:p>
        </p:txBody>
      </p:sp>
      <p:graphicFrame>
        <p:nvGraphicFramePr>
          <p:cNvPr id="21" name="Table 20">
            <a:extLst>
              <a:ext uri="{FF2B5EF4-FFF2-40B4-BE49-F238E27FC236}">
                <a16:creationId xmlns:a16="http://schemas.microsoft.com/office/drawing/2014/main" id="{F2016770-E3E7-40A2-A940-2CAC00607A10}"/>
              </a:ext>
            </a:extLst>
          </p:cNvPr>
          <p:cNvGraphicFramePr>
            <a:graphicFrameLocks noGrp="1"/>
          </p:cNvGraphicFramePr>
          <p:nvPr>
            <p:extLst>
              <p:ext uri="{D42A27DB-BD31-4B8C-83A1-F6EECF244321}">
                <p14:modId xmlns:p14="http://schemas.microsoft.com/office/powerpoint/2010/main" val="2386891330"/>
              </p:ext>
            </p:extLst>
          </p:nvPr>
        </p:nvGraphicFramePr>
        <p:xfrm>
          <a:off x="461818" y="938944"/>
          <a:ext cx="11268363" cy="3562805"/>
        </p:xfrm>
        <a:graphic>
          <a:graphicData uri="http://schemas.openxmlformats.org/drawingml/2006/table">
            <a:tbl>
              <a:tblPr firstRow="1" bandRow="1">
                <a:tableStyleId>{5C22544A-7EE6-4342-B048-85BDC9FD1C3A}</a:tableStyleId>
              </a:tblPr>
              <a:tblGrid>
                <a:gridCol w="1285092">
                  <a:extLst>
                    <a:ext uri="{9D8B030D-6E8A-4147-A177-3AD203B41FA5}">
                      <a16:colId xmlns:a16="http://schemas.microsoft.com/office/drawing/2014/main" val="580345066"/>
                    </a:ext>
                  </a:extLst>
                </a:gridCol>
                <a:gridCol w="4381230">
                  <a:extLst>
                    <a:ext uri="{9D8B030D-6E8A-4147-A177-3AD203B41FA5}">
                      <a16:colId xmlns:a16="http://schemas.microsoft.com/office/drawing/2014/main" val="775728669"/>
                    </a:ext>
                  </a:extLst>
                </a:gridCol>
                <a:gridCol w="1547081">
                  <a:extLst>
                    <a:ext uri="{9D8B030D-6E8A-4147-A177-3AD203B41FA5}">
                      <a16:colId xmlns:a16="http://schemas.microsoft.com/office/drawing/2014/main" val="2945819815"/>
                    </a:ext>
                  </a:extLst>
                </a:gridCol>
                <a:gridCol w="1274067">
                  <a:extLst>
                    <a:ext uri="{9D8B030D-6E8A-4147-A177-3AD203B41FA5}">
                      <a16:colId xmlns:a16="http://schemas.microsoft.com/office/drawing/2014/main" val="4098355210"/>
                    </a:ext>
                  </a:extLst>
                </a:gridCol>
                <a:gridCol w="2780893">
                  <a:extLst>
                    <a:ext uri="{9D8B030D-6E8A-4147-A177-3AD203B41FA5}">
                      <a16:colId xmlns:a16="http://schemas.microsoft.com/office/drawing/2014/main" val="3225094735"/>
                    </a:ext>
                  </a:extLst>
                </a:gridCol>
              </a:tblGrid>
              <a:tr h="409912">
                <a:tc>
                  <a:txBody>
                    <a:bodyPr/>
                    <a:lstStyle/>
                    <a:p>
                      <a:pPr algn="ctr"/>
                      <a:r>
                        <a:rPr lang="en-GB" sz="1100"/>
                        <a:t>Benefit ID</a:t>
                      </a:r>
                    </a:p>
                  </a:txBody>
                  <a:tcPr anchor="ctr"/>
                </a:tc>
                <a:tc>
                  <a:txBody>
                    <a:bodyPr/>
                    <a:lstStyle/>
                    <a:p>
                      <a:pPr algn="ctr"/>
                      <a:r>
                        <a:rPr lang="en-GB" sz="1100"/>
                        <a:t>Benefit description</a:t>
                      </a:r>
                    </a:p>
                  </a:txBody>
                  <a:tcPr anchor="ctr"/>
                </a:tc>
                <a:tc>
                  <a:txBody>
                    <a:bodyPr/>
                    <a:lstStyle/>
                    <a:p>
                      <a:pPr algn="ctr"/>
                      <a:r>
                        <a:rPr lang="en-GB" sz="1100"/>
                        <a:t>Aligned To MTFP?</a:t>
                      </a:r>
                    </a:p>
                  </a:txBody>
                  <a:tcPr anchor="ctr"/>
                </a:tc>
                <a:tc>
                  <a:txBody>
                    <a:bodyPr/>
                    <a:lstStyle/>
                    <a:p>
                      <a:pPr algn="ctr"/>
                      <a:r>
                        <a:rPr lang="en-GB" sz="1100"/>
                        <a:t>Target Date</a:t>
                      </a:r>
                    </a:p>
                  </a:txBody>
                  <a:tcPr anchor="ctr"/>
                </a:tc>
                <a:tc>
                  <a:txBody>
                    <a:bodyPr/>
                    <a:lstStyle/>
                    <a:p>
                      <a:pPr algn="ctr"/>
                      <a:r>
                        <a:rPr lang="en-GB" sz="1100"/>
                        <a:t>During / Launch or Post Project</a:t>
                      </a:r>
                    </a:p>
                  </a:txBody>
                  <a:tcPr anchor="ctr"/>
                </a:tc>
                <a:extLst>
                  <a:ext uri="{0D108BD9-81ED-4DB2-BD59-A6C34878D82A}">
                    <a16:rowId xmlns:a16="http://schemas.microsoft.com/office/drawing/2014/main" val="3366370018"/>
                  </a:ext>
                </a:extLst>
              </a:tr>
              <a:tr h="410832">
                <a:tc>
                  <a:txBody>
                    <a:bodyPr/>
                    <a:lstStyle/>
                    <a:p>
                      <a:pPr algn="ctr"/>
                      <a:r>
                        <a:rPr lang="en-GB" sz="1100"/>
                        <a:t>01</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dirty="0"/>
                        <a:t>Improved customer journey</a:t>
                      </a:r>
                    </a:p>
                  </a:txBody>
                  <a:tcPr anchor="ctr"/>
                </a:tc>
                <a:tc>
                  <a:txBody>
                    <a:bodyPr/>
                    <a:lstStyle/>
                    <a:p>
                      <a:pPr algn="ctr"/>
                      <a:r>
                        <a:rPr lang="en-GB" sz="1100" dirty="0"/>
                        <a:t>No</a:t>
                      </a:r>
                    </a:p>
                  </a:txBody>
                  <a:tcPr anchor="ctr"/>
                </a:tc>
                <a:tc>
                  <a:txBody>
                    <a:bodyPr/>
                    <a:lstStyle/>
                    <a:p>
                      <a:pPr algn="ctr"/>
                      <a:r>
                        <a:rPr lang="en-GB" sz="1100" dirty="0"/>
                        <a:t>1 April 2022</a:t>
                      </a:r>
                    </a:p>
                  </a:txBody>
                  <a:tcPr anchor="ctr"/>
                </a:tc>
                <a:tc>
                  <a:txBody>
                    <a:bodyPr/>
                    <a:lstStyle/>
                    <a:p>
                      <a:pPr algn="ctr"/>
                      <a:r>
                        <a:rPr lang="en-GB" sz="1100" dirty="0"/>
                        <a:t>Launch</a:t>
                      </a:r>
                    </a:p>
                  </a:txBody>
                  <a:tcPr anchor="ctr"/>
                </a:tc>
                <a:extLst>
                  <a:ext uri="{0D108BD9-81ED-4DB2-BD59-A6C34878D82A}">
                    <a16:rowId xmlns:a16="http://schemas.microsoft.com/office/drawing/2014/main" val="1486627655"/>
                  </a:ext>
                </a:extLst>
              </a:tr>
              <a:tr h="410832">
                <a:tc>
                  <a:txBody>
                    <a:bodyPr/>
                    <a:lstStyle/>
                    <a:p>
                      <a:pPr algn="ctr"/>
                      <a:r>
                        <a:rPr lang="en-GB" sz="1100"/>
                        <a:t>02</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dirty="0"/>
                        <a:t>Faster response to reported nuisance for residents</a:t>
                      </a: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No</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31 March 2023</a:t>
                      </a:r>
                    </a:p>
                  </a:txBody>
                  <a:tcPr anchor="ctr"/>
                </a:tc>
                <a:tc>
                  <a:txBody>
                    <a:bodyPr/>
                    <a:lstStyle/>
                    <a:p>
                      <a:pPr algn="ctr"/>
                      <a:r>
                        <a:rPr lang="en-GB" sz="1100" dirty="0"/>
                        <a:t>Post</a:t>
                      </a:r>
                    </a:p>
                  </a:txBody>
                  <a:tcPr anchor="ctr"/>
                </a:tc>
                <a:extLst>
                  <a:ext uri="{0D108BD9-81ED-4DB2-BD59-A6C34878D82A}">
                    <a16:rowId xmlns:a16="http://schemas.microsoft.com/office/drawing/2014/main" val="923244715"/>
                  </a:ext>
                </a:extLst>
              </a:tr>
              <a:tr h="410832">
                <a:tc>
                  <a:txBody>
                    <a:bodyPr/>
                    <a:lstStyle/>
                    <a:p>
                      <a:pPr algn="ctr"/>
                      <a:r>
                        <a:rPr lang="en-GB" sz="1100"/>
                        <a:t>03</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dirty="0"/>
                        <a:t>Improved connectivity with other council services</a:t>
                      </a: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No</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1 April 2022</a:t>
                      </a:r>
                    </a:p>
                  </a:txBody>
                  <a:tcPr anchor="ctr"/>
                </a:tc>
                <a:tc>
                  <a:txBody>
                    <a:bodyPr/>
                    <a:lstStyle/>
                    <a:p>
                      <a:pPr algn="ctr"/>
                      <a:r>
                        <a:rPr lang="en-GB" sz="1100" dirty="0"/>
                        <a:t>Launch</a:t>
                      </a:r>
                    </a:p>
                  </a:txBody>
                  <a:tcPr anchor="ctr"/>
                </a:tc>
                <a:extLst>
                  <a:ext uri="{0D108BD9-81ED-4DB2-BD59-A6C34878D82A}">
                    <a16:rowId xmlns:a16="http://schemas.microsoft.com/office/drawing/2014/main" val="2396926037"/>
                  </a:ext>
                </a:extLst>
              </a:tr>
              <a:tr h="410832">
                <a:tc>
                  <a:txBody>
                    <a:bodyPr/>
                    <a:lstStyle/>
                    <a:p>
                      <a:pPr algn="ctr"/>
                      <a:r>
                        <a:rPr lang="en-GB" sz="1100"/>
                        <a:t>04</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dirty="0"/>
                        <a:t>Improved customer service and satisfaction</a:t>
                      </a: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No</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31 March 2023</a:t>
                      </a:r>
                    </a:p>
                  </a:txBody>
                  <a:tcPr anchor="ctr"/>
                </a:tc>
                <a:tc>
                  <a:txBody>
                    <a:bodyPr/>
                    <a:lstStyle/>
                    <a:p>
                      <a:pPr algn="ctr"/>
                      <a:r>
                        <a:rPr lang="en-GB" sz="1100" dirty="0"/>
                        <a:t>Post</a:t>
                      </a:r>
                    </a:p>
                  </a:txBody>
                  <a:tcPr anchor="ctr"/>
                </a:tc>
                <a:extLst>
                  <a:ext uri="{0D108BD9-81ED-4DB2-BD59-A6C34878D82A}">
                    <a16:rowId xmlns:a16="http://schemas.microsoft.com/office/drawing/2014/main" val="2413243137"/>
                  </a:ext>
                </a:extLst>
              </a:tr>
              <a:tr h="410832">
                <a:tc>
                  <a:txBody>
                    <a:bodyPr/>
                    <a:lstStyle/>
                    <a:p>
                      <a:pPr algn="ctr"/>
                      <a:r>
                        <a:rPr lang="en-GB" sz="1100"/>
                        <a:t>06</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dirty="0"/>
                        <a:t>Improved performance standards and ways of working</a:t>
                      </a: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No</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31 March 2023</a:t>
                      </a: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Post</a:t>
                      </a:r>
                    </a:p>
                  </a:txBody>
                  <a:tcPr anchor="ctr"/>
                </a:tc>
                <a:extLst>
                  <a:ext uri="{0D108BD9-81ED-4DB2-BD59-A6C34878D82A}">
                    <a16:rowId xmlns:a16="http://schemas.microsoft.com/office/drawing/2014/main" val="3160283781"/>
                  </a:ext>
                </a:extLst>
              </a:tr>
              <a:tr h="410832">
                <a:tc>
                  <a:txBody>
                    <a:bodyPr/>
                    <a:lstStyle/>
                    <a:p>
                      <a:pPr algn="ctr"/>
                      <a:r>
                        <a:rPr lang="en-GB" sz="1100"/>
                        <a:t>08</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kern="0" dirty="0">
                          <a:cs typeface="Calibri"/>
                        </a:rPr>
                        <a:t>Branding of service delivery as WBC</a:t>
                      </a: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No</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1 April 2022</a:t>
                      </a:r>
                    </a:p>
                  </a:txBody>
                  <a:tcPr anchor="ctr"/>
                </a:tc>
                <a:tc>
                  <a:txBody>
                    <a:bodyPr/>
                    <a:lstStyle/>
                    <a:p>
                      <a:pPr algn="ctr"/>
                      <a:r>
                        <a:rPr lang="en-GB" sz="1100" dirty="0"/>
                        <a:t>Launch</a:t>
                      </a:r>
                    </a:p>
                  </a:txBody>
                  <a:tcPr anchor="ctr"/>
                </a:tc>
                <a:extLst>
                  <a:ext uri="{0D108BD9-81ED-4DB2-BD59-A6C34878D82A}">
                    <a16:rowId xmlns:a16="http://schemas.microsoft.com/office/drawing/2014/main" val="3509630562"/>
                  </a:ext>
                </a:extLst>
              </a:tr>
              <a:tr h="410832">
                <a:tc>
                  <a:txBody>
                    <a:bodyPr/>
                    <a:lstStyle/>
                    <a:p>
                      <a:pPr algn="ctr"/>
                      <a:r>
                        <a:rPr lang="en-GB" sz="1100"/>
                        <a:t>09</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kern="0" dirty="0">
                          <a:cs typeface="Calibri"/>
                        </a:rPr>
                        <a:t>Robust Contract management of commissioned services</a:t>
                      </a: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No</a:t>
                      </a:r>
                    </a:p>
                  </a:txBody>
                  <a:tcPr anchor="ctr"/>
                </a:tc>
                <a:tc>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31 March 2023</a:t>
                      </a:r>
                    </a:p>
                  </a:txBody>
                  <a:tcPr anchor="ctr"/>
                </a:tc>
                <a:tc>
                  <a:txBody>
                    <a:bodyPr/>
                    <a:lstStyle/>
                    <a:p>
                      <a:pPr algn="ctr"/>
                      <a:r>
                        <a:rPr lang="en-GB" sz="1100" dirty="0"/>
                        <a:t>Post</a:t>
                      </a:r>
                    </a:p>
                  </a:txBody>
                  <a:tcPr anchor="ctr"/>
                </a:tc>
                <a:extLst>
                  <a:ext uri="{0D108BD9-81ED-4DB2-BD59-A6C34878D82A}">
                    <a16:rowId xmlns:a16="http://schemas.microsoft.com/office/drawing/2014/main" val="2018194360"/>
                  </a:ext>
                </a:extLst>
              </a:tr>
              <a:tr h="277069">
                <a:tc>
                  <a:txBody>
                    <a:bodyPr/>
                    <a:lstStyle/>
                    <a:p>
                      <a:pPr algn="ctr"/>
                      <a:endParaRPr lang="en-GB" sz="1100"/>
                    </a:p>
                  </a:txBody>
                  <a:tcPr anchor="ctr"/>
                </a:tc>
                <a:tc>
                  <a:txBody>
                    <a:bodyPr/>
                    <a:lstStyle/>
                    <a:p>
                      <a:pPr algn="ctr"/>
                      <a:endParaRPr lang="en-GB" sz="1100" dirty="0"/>
                    </a:p>
                  </a:txBody>
                  <a:tcPr anchor="ctr"/>
                </a:tc>
                <a:tc>
                  <a:txBody>
                    <a:bodyPr/>
                    <a:lstStyle/>
                    <a:p>
                      <a:pPr algn="ctr"/>
                      <a:endParaRPr lang="en-GB" sz="1100"/>
                    </a:p>
                  </a:txBody>
                  <a:tcPr anchor="ctr"/>
                </a:tc>
                <a:tc>
                  <a:txBody>
                    <a:bodyPr/>
                    <a:lstStyle/>
                    <a:p>
                      <a:pPr algn="ctr"/>
                      <a:endParaRPr lang="en-GB" sz="1100"/>
                    </a:p>
                  </a:txBody>
                  <a:tcPr anchor="ctr"/>
                </a:tc>
                <a:tc>
                  <a:txBody>
                    <a:bodyPr/>
                    <a:lstStyle/>
                    <a:p>
                      <a:pPr algn="ctr"/>
                      <a:endParaRPr lang="en-GB" sz="1100" dirty="0"/>
                    </a:p>
                  </a:txBody>
                  <a:tcPr anchor="ctr"/>
                </a:tc>
                <a:extLst>
                  <a:ext uri="{0D108BD9-81ED-4DB2-BD59-A6C34878D82A}">
                    <a16:rowId xmlns:a16="http://schemas.microsoft.com/office/drawing/2014/main" val="3674109726"/>
                  </a:ext>
                </a:extLst>
              </a:tr>
            </a:tbl>
          </a:graphicData>
        </a:graphic>
      </p:graphicFrame>
    </p:spTree>
    <p:extLst>
      <p:ext uri="{BB962C8B-B14F-4D97-AF65-F5344CB8AC3E}">
        <p14:creationId xmlns:p14="http://schemas.microsoft.com/office/powerpoint/2010/main" val="426608658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0">
            <a:extLst>
              <a:ext uri="{FF2B5EF4-FFF2-40B4-BE49-F238E27FC236}">
                <a16:creationId xmlns:a16="http://schemas.microsoft.com/office/drawing/2014/main" id="{17604D56-937A-4BC1-BAB7-AE303B192732}"/>
              </a:ext>
            </a:extLst>
          </p:cNvPr>
          <p:cNvSpPr txBox="1">
            <a:spLocks/>
          </p:cNvSpPr>
          <p:nvPr/>
        </p:nvSpPr>
        <p:spPr>
          <a:xfrm>
            <a:off x="580188" y="215389"/>
            <a:ext cx="8208912" cy="355034"/>
          </a:xfrm>
          <a:prstGeom prst="rect">
            <a:avLst/>
          </a:prstGeom>
        </p:spPr>
        <p:txBody>
          <a:bodyPr wrap="square" lIns="0" tIns="0" rIns="0" bIns="0" anchor="t">
            <a:normAutofit/>
          </a:bodyPr>
          <a:lstStyle>
            <a:lvl1pPr eaLnBrk="1" hangingPunct="1">
              <a:defRPr>
                <a:latin typeface="+mj-lt"/>
                <a:ea typeface="+mj-ea"/>
                <a:cs typeface="+mj-cs"/>
              </a:defRPr>
            </a:lvl1pPr>
          </a:lstStyle>
          <a:p>
            <a:pPr>
              <a:spcBef>
                <a:spcPct val="0"/>
              </a:spcBef>
              <a:spcAft>
                <a:spcPct val="0"/>
              </a:spcAft>
              <a:buClr>
                <a:srgbClr val="000000"/>
              </a:buClr>
              <a:buSzPct val="46000"/>
            </a:pPr>
            <a:r>
              <a:rPr lang="en-GB" sz="2300" kern="0" dirty="0">
                <a:solidFill>
                  <a:srgbClr val="3C78D8"/>
                </a:solidFill>
                <a:latin typeface="Calibri Light"/>
                <a:cs typeface="Calibri Light"/>
                <a:sym typeface="Arial" panose="020B0604020202020204" pitchFamily="34" charset="0"/>
              </a:rPr>
              <a:t>PPP Project Initiation Document </a:t>
            </a:r>
            <a:r>
              <a:rPr lang="en-GB" altLang="en-US" sz="2300" kern="0" dirty="0">
                <a:solidFill>
                  <a:srgbClr val="3C78D8"/>
                </a:solidFill>
                <a:latin typeface="Calibri Light"/>
                <a:cs typeface="Calibri Light"/>
                <a:sym typeface="Arial" panose="020B0604020202020204" pitchFamily="34" charset="0"/>
              </a:rPr>
              <a:t>| </a:t>
            </a:r>
            <a:r>
              <a:rPr lang="en-GB" altLang="en-US" sz="2300" kern="0" dirty="0">
                <a:solidFill>
                  <a:srgbClr val="00B050"/>
                </a:solidFill>
                <a:latin typeface="Calibri Light"/>
                <a:cs typeface="Calibri Light"/>
                <a:sym typeface="Arial" panose="020B0604020202020204" pitchFamily="34" charset="0"/>
              </a:rPr>
              <a:t>Acceptance Criteria</a:t>
            </a:r>
            <a:endParaRPr lang="en-US" kern="0" dirty="0">
              <a:solidFill>
                <a:sysClr val="windowText" lastClr="000000"/>
              </a:solidFill>
            </a:endParaRPr>
          </a:p>
        </p:txBody>
      </p:sp>
      <p:graphicFrame>
        <p:nvGraphicFramePr>
          <p:cNvPr id="5" name="Table 5">
            <a:extLst>
              <a:ext uri="{FF2B5EF4-FFF2-40B4-BE49-F238E27FC236}">
                <a16:creationId xmlns:a16="http://schemas.microsoft.com/office/drawing/2014/main" id="{2BD17B46-6A51-46F8-853E-3243F9D682C8}"/>
              </a:ext>
            </a:extLst>
          </p:cNvPr>
          <p:cNvGraphicFramePr>
            <a:graphicFrameLocks noGrp="1"/>
          </p:cNvGraphicFramePr>
          <p:nvPr>
            <p:extLst>
              <p:ext uri="{D42A27DB-BD31-4B8C-83A1-F6EECF244321}">
                <p14:modId xmlns:p14="http://schemas.microsoft.com/office/powerpoint/2010/main" val="771808595"/>
              </p:ext>
            </p:extLst>
          </p:nvPr>
        </p:nvGraphicFramePr>
        <p:xfrm>
          <a:off x="580188" y="779796"/>
          <a:ext cx="10929325" cy="3736446"/>
        </p:xfrm>
        <a:graphic>
          <a:graphicData uri="http://schemas.openxmlformats.org/drawingml/2006/table">
            <a:tbl>
              <a:tblPr firstRow="1" bandRow="1">
                <a:tableStyleId>{5C22544A-7EE6-4342-B048-85BDC9FD1C3A}</a:tableStyleId>
              </a:tblPr>
              <a:tblGrid>
                <a:gridCol w="3161238">
                  <a:extLst>
                    <a:ext uri="{9D8B030D-6E8A-4147-A177-3AD203B41FA5}">
                      <a16:colId xmlns:a16="http://schemas.microsoft.com/office/drawing/2014/main" val="2812783913"/>
                    </a:ext>
                  </a:extLst>
                </a:gridCol>
                <a:gridCol w="3925378">
                  <a:extLst>
                    <a:ext uri="{9D8B030D-6E8A-4147-A177-3AD203B41FA5}">
                      <a16:colId xmlns:a16="http://schemas.microsoft.com/office/drawing/2014/main" val="3644135958"/>
                    </a:ext>
                  </a:extLst>
                </a:gridCol>
                <a:gridCol w="3842709">
                  <a:extLst>
                    <a:ext uri="{9D8B030D-6E8A-4147-A177-3AD203B41FA5}">
                      <a16:colId xmlns:a16="http://schemas.microsoft.com/office/drawing/2014/main" val="2322064801"/>
                    </a:ext>
                  </a:extLst>
                </a:gridCol>
              </a:tblGrid>
              <a:tr h="622741">
                <a:tc>
                  <a:txBody>
                    <a:bodyPr/>
                    <a:lstStyle/>
                    <a:p>
                      <a:r>
                        <a:rPr lang="en-GB" sz="1100"/>
                        <a:t>Deliverable</a:t>
                      </a:r>
                    </a:p>
                  </a:txBody>
                  <a:tcPr/>
                </a:tc>
                <a:tc>
                  <a:txBody>
                    <a:bodyPr/>
                    <a:lstStyle/>
                    <a:p>
                      <a:r>
                        <a:rPr lang="en-GB" sz="1100"/>
                        <a:t>Current Level (Prior to Project)</a:t>
                      </a:r>
                    </a:p>
                  </a:txBody>
                  <a:tcPr/>
                </a:tc>
                <a:tc>
                  <a:txBody>
                    <a:bodyPr/>
                    <a:lstStyle/>
                    <a:p>
                      <a:r>
                        <a:rPr lang="en-GB" sz="1100" dirty="0"/>
                        <a:t>Acceptance Level (Acceptable at Handover) </a:t>
                      </a:r>
                    </a:p>
                  </a:txBody>
                  <a:tcPr/>
                </a:tc>
                <a:extLst>
                  <a:ext uri="{0D108BD9-81ED-4DB2-BD59-A6C34878D82A}">
                    <a16:rowId xmlns:a16="http://schemas.microsoft.com/office/drawing/2014/main" val="1044856144"/>
                  </a:ext>
                </a:extLst>
              </a:tr>
              <a:tr h="622741">
                <a:tc>
                  <a:txBody>
                    <a:bodyPr/>
                    <a:lstStyle/>
                    <a:p>
                      <a:r>
                        <a:rPr lang="en-GB" sz="1100" dirty="0">
                          <a:cs typeface="Calibri"/>
                        </a:rPr>
                        <a:t>A new in-house regulatory Public Protection Service, with enhanced ASB offer</a:t>
                      </a:r>
                      <a:endParaRPr lang="en-GB" sz="1100" dirty="0"/>
                    </a:p>
                  </a:txBody>
                  <a:tcPr/>
                </a:tc>
                <a:tc>
                  <a:txBody>
                    <a:bodyPr/>
                    <a:lstStyle/>
                    <a:p>
                      <a:r>
                        <a:rPr lang="en-GB" sz="1100" dirty="0"/>
                        <a:t>Regulatory Public Protection Service delivered by West Berks PPP</a:t>
                      </a:r>
                    </a:p>
                  </a:txBody>
                  <a:tcPr/>
                </a:tc>
                <a:tc>
                  <a:txBody>
                    <a:bodyPr/>
                    <a:lstStyle/>
                    <a:p>
                      <a:r>
                        <a:rPr lang="en-GB" sz="1100" dirty="0"/>
                        <a:t>Regulatory Public Protection Service delivered by WBC, with an enhanced out of hours ASB offer</a:t>
                      </a:r>
                    </a:p>
                  </a:txBody>
                  <a:tcPr/>
                </a:tc>
                <a:extLst>
                  <a:ext uri="{0D108BD9-81ED-4DB2-BD59-A6C34878D82A}">
                    <a16:rowId xmlns:a16="http://schemas.microsoft.com/office/drawing/2014/main" val="1431314034"/>
                  </a:ext>
                </a:extLst>
              </a:tr>
              <a:tr h="622741">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dirty="0"/>
                        <a:t>A new customer front door </a:t>
                      </a:r>
                    </a:p>
                  </a:txBody>
                  <a:tcPr/>
                </a:tc>
                <a:tc>
                  <a:txBody>
                    <a:bodyPr/>
                    <a:lstStyle/>
                    <a:p>
                      <a:r>
                        <a:rPr lang="en-GB" sz="1100" dirty="0"/>
                        <a:t>Customer front door currently delivered through West Berks PPP</a:t>
                      </a:r>
                    </a:p>
                  </a:txBody>
                  <a:tcPr/>
                </a:tc>
                <a:tc>
                  <a:txBody>
                    <a:bodyPr/>
                    <a:lstStyle/>
                    <a:p>
                      <a:r>
                        <a:rPr lang="en-GB" sz="1100" dirty="0"/>
                        <a:t>Online access to PPP service through forms on council website and telephone access through Customer Delivery</a:t>
                      </a:r>
                    </a:p>
                  </a:txBody>
                  <a:tcPr/>
                </a:tc>
                <a:extLst>
                  <a:ext uri="{0D108BD9-81ED-4DB2-BD59-A6C34878D82A}">
                    <a16:rowId xmlns:a16="http://schemas.microsoft.com/office/drawing/2014/main" val="2230057824"/>
                  </a:ext>
                </a:extLst>
              </a:tr>
              <a:tr h="622741">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dirty="0"/>
                        <a:t>Processes designed for new service</a:t>
                      </a:r>
                    </a:p>
                  </a:txBody>
                  <a:tcPr/>
                </a:tc>
                <a:tc>
                  <a:txBody>
                    <a:bodyPr/>
                    <a:lstStyle/>
                    <a:p>
                      <a:r>
                        <a:rPr lang="en-GB" sz="1100" dirty="0"/>
                        <a:t>Key processes currently delivered through West Berks PPP</a:t>
                      </a:r>
                    </a:p>
                  </a:txBody>
                  <a:tcPr/>
                </a:tc>
                <a:tc>
                  <a:txBody>
                    <a:bodyPr/>
                    <a:lstStyle/>
                    <a:p>
                      <a:r>
                        <a:rPr lang="en-GB" sz="1100" dirty="0"/>
                        <a:t>New service fully integrated into WBC with streamlined processes ensuring </a:t>
                      </a:r>
                      <a:r>
                        <a:rPr lang="en-GB" sz="1100" b="0" dirty="0"/>
                        <a:t>One Team approach with other key services</a:t>
                      </a:r>
                      <a:endParaRPr lang="en-GB" sz="1100" dirty="0"/>
                    </a:p>
                  </a:txBody>
                  <a:tcPr/>
                </a:tc>
                <a:extLst>
                  <a:ext uri="{0D108BD9-81ED-4DB2-BD59-A6C34878D82A}">
                    <a16:rowId xmlns:a16="http://schemas.microsoft.com/office/drawing/2014/main" val="268844568"/>
                  </a:ext>
                </a:extLst>
              </a:tr>
              <a:tr h="622741">
                <a:tc>
                  <a:txBody>
                    <a:bodyPr/>
                    <a:lstStyle/>
                    <a:p>
                      <a:r>
                        <a:rPr lang="en-GB" sz="1100" dirty="0"/>
                        <a:t>KPIs developed for new service</a:t>
                      </a:r>
                    </a:p>
                  </a:txBody>
                  <a:tcPr/>
                </a:tc>
                <a:tc>
                  <a:txBody>
                    <a:bodyPr/>
                    <a:lstStyle/>
                    <a:p>
                      <a:r>
                        <a:rPr lang="en-GB" sz="1100" dirty="0"/>
                        <a:t>KPIs developed by West Berks PPP</a:t>
                      </a:r>
                    </a:p>
                  </a:txBody>
                  <a:tcPr/>
                </a:tc>
                <a:tc>
                  <a:txBody>
                    <a:bodyPr/>
                    <a:lstStyle/>
                    <a:p>
                      <a:r>
                        <a:rPr lang="en-GB" sz="1100" dirty="0"/>
                        <a:t>New KPI’s developed for service</a:t>
                      </a:r>
                    </a:p>
                  </a:txBody>
                  <a:tcPr/>
                </a:tc>
                <a:extLst>
                  <a:ext uri="{0D108BD9-81ED-4DB2-BD59-A6C34878D82A}">
                    <a16:rowId xmlns:a16="http://schemas.microsoft.com/office/drawing/2014/main" val="3373688965"/>
                  </a:ext>
                </a:extLst>
              </a:tr>
              <a:tr h="622741">
                <a:tc>
                  <a:txBody>
                    <a:bodyPr/>
                    <a:lstStyle/>
                    <a:p>
                      <a:r>
                        <a:rPr lang="en-GB" sz="1100" dirty="0"/>
                        <a:t>Civica APP and mobile access</a:t>
                      </a:r>
                    </a:p>
                  </a:txBody>
                  <a:tcPr/>
                </a:tc>
                <a:tc>
                  <a:txBody>
                    <a:bodyPr/>
                    <a:lstStyle/>
                    <a:p>
                      <a:r>
                        <a:rPr lang="en-GB" sz="1100" dirty="0"/>
                        <a:t>Civica APP in use by West Berks PPP</a:t>
                      </a:r>
                    </a:p>
                  </a:txBody>
                  <a:tcPr/>
                </a:tc>
                <a:tc>
                  <a:txBody>
                    <a:bodyPr/>
                    <a:lstStyle/>
                    <a:p>
                      <a:r>
                        <a:rPr lang="en-GB" sz="1100" b="0" dirty="0"/>
                        <a:t>Improve visibility of council staff in the borough and staff ability to access customer case information remotely</a:t>
                      </a:r>
                      <a:endParaRPr lang="en-GB" sz="1100" dirty="0"/>
                    </a:p>
                  </a:txBody>
                  <a:tcPr/>
                </a:tc>
                <a:extLst>
                  <a:ext uri="{0D108BD9-81ED-4DB2-BD59-A6C34878D82A}">
                    <a16:rowId xmlns:a16="http://schemas.microsoft.com/office/drawing/2014/main" val="2477218959"/>
                  </a:ext>
                </a:extLst>
              </a:tr>
            </a:tbl>
          </a:graphicData>
        </a:graphic>
      </p:graphicFrame>
    </p:spTree>
    <p:extLst>
      <p:ext uri="{BB962C8B-B14F-4D97-AF65-F5344CB8AC3E}">
        <p14:creationId xmlns:p14="http://schemas.microsoft.com/office/powerpoint/2010/main" val="279197349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sp>
        <p:nvSpPr>
          <p:cNvPr id="4" name="Shape 130">
            <a:extLst>
              <a:ext uri="{FF2B5EF4-FFF2-40B4-BE49-F238E27FC236}">
                <a16:creationId xmlns:a16="http://schemas.microsoft.com/office/drawing/2014/main" id="{DBAA64BB-A734-47EE-A032-9D7AB9CDF6DF}"/>
              </a:ext>
            </a:extLst>
          </p:cNvPr>
          <p:cNvSpPr txBox="1">
            <a:spLocks/>
          </p:cNvSpPr>
          <p:nvPr/>
        </p:nvSpPr>
        <p:spPr>
          <a:xfrm>
            <a:off x="518119" y="233094"/>
            <a:ext cx="8208912" cy="369332"/>
          </a:xfrm>
          <a:prstGeom prst="rect">
            <a:avLst/>
          </a:prstGeom>
        </p:spPr>
        <p:txBody>
          <a:bodyPr wrap="square" lIns="0" tIns="0" rIns="0" bIns="0" anchor="t">
            <a:spAutoFit/>
          </a:bodyPr>
          <a:lstStyle>
            <a:lvl1pPr eaLnBrk="1" hangingPunct="1">
              <a:defRPr>
                <a:latin typeface="+mj-lt"/>
                <a:ea typeface="+mj-ea"/>
                <a:cs typeface="+mj-cs"/>
              </a:defRPr>
            </a:lvl1pPr>
          </a:lstStyle>
          <a:p>
            <a:pPr>
              <a:spcBef>
                <a:spcPct val="0"/>
              </a:spcBef>
              <a:spcAft>
                <a:spcPct val="0"/>
              </a:spcAft>
              <a:buClr>
                <a:srgbClr val="000000"/>
              </a:buClr>
              <a:buSzPct val="46000"/>
            </a:pPr>
            <a:r>
              <a:rPr lang="en-GB" sz="2300" kern="0" dirty="0">
                <a:solidFill>
                  <a:srgbClr val="3C78D8"/>
                </a:solidFill>
                <a:latin typeface="Calibri Light"/>
                <a:cs typeface="Calibri Light"/>
                <a:sym typeface="Arial" panose="020B0604020202020204" pitchFamily="34" charset="0"/>
              </a:rPr>
              <a:t>PPP Project Initiation Document </a:t>
            </a:r>
            <a:r>
              <a:rPr lang="en-GB" altLang="en-US" sz="2300" kern="0" dirty="0">
                <a:solidFill>
                  <a:srgbClr val="3C78D8"/>
                </a:solidFill>
                <a:latin typeface="Calibri Light"/>
                <a:cs typeface="Calibri Light"/>
                <a:sym typeface="Arial" panose="020B0604020202020204" pitchFamily="34" charset="0"/>
              </a:rPr>
              <a:t>| </a:t>
            </a:r>
            <a:r>
              <a:rPr lang="en-GB" altLang="en-US" sz="2400" dirty="0">
                <a:solidFill>
                  <a:srgbClr val="00B050"/>
                </a:solidFill>
                <a:latin typeface="Calibri Light"/>
                <a:cs typeface="Calibri Light"/>
                <a:sym typeface="Arial" panose="020B0604020202020204" pitchFamily="34" charset="0"/>
              </a:rPr>
              <a:t>Project costs &amp; budget</a:t>
            </a:r>
            <a:endParaRPr lang="en-GB" altLang="en-US" sz="2300" kern="0" dirty="0">
              <a:solidFill>
                <a:srgbClr val="00B050"/>
              </a:solidFill>
              <a:latin typeface="Calibri Light"/>
              <a:cs typeface="Calibri Light"/>
            </a:endParaRPr>
          </a:p>
        </p:txBody>
      </p:sp>
      <p:graphicFrame>
        <p:nvGraphicFramePr>
          <p:cNvPr id="5" name="Table 4">
            <a:extLst>
              <a:ext uri="{FF2B5EF4-FFF2-40B4-BE49-F238E27FC236}">
                <a16:creationId xmlns:a16="http://schemas.microsoft.com/office/drawing/2014/main" id="{3507E488-5136-4FD5-B2F2-89C10677D874}"/>
              </a:ext>
            </a:extLst>
          </p:cNvPr>
          <p:cNvGraphicFramePr>
            <a:graphicFrameLocks noGrp="1"/>
          </p:cNvGraphicFramePr>
          <p:nvPr>
            <p:extLst>
              <p:ext uri="{D42A27DB-BD31-4B8C-83A1-F6EECF244321}">
                <p14:modId xmlns:p14="http://schemas.microsoft.com/office/powerpoint/2010/main" val="792233806"/>
              </p:ext>
            </p:extLst>
          </p:nvPr>
        </p:nvGraphicFramePr>
        <p:xfrm>
          <a:off x="275209" y="634932"/>
          <a:ext cx="11629745" cy="4425361"/>
        </p:xfrm>
        <a:graphic>
          <a:graphicData uri="http://schemas.openxmlformats.org/drawingml/2006/table">
            <a:tbl>
              <a:tblPr firstRow="1" bandRow="1">
                <a:tableStyleId>{5C22544A-7EE6-4342-B048-85BDC9FD1C3A}</a:tableStyleId>
              </a:tblPr>
              <a:tblGrid>
                <a:gridCol w="1819740">
                  <a:extLst>
                    <a:ext uri="{9D8B030D-6E8A-4147-A177-3AD203B41FA5}">
                      <a16:colId xmlns:a16="http://schemas.microsoft.com/office/drawing/2014/main" val="1584285801"/>
                    </a:ext>
                  </a:extLst>
                </a:gridCol>
                <a:gridCol w="8055378">
                  <a:extLst>
                    <a:ext uri="{9D8B030D-6E8A-4147-A177-3AD203B41FA5}">
                      <a16:colId xmlns:a16="http://schemas.microsoft.com/office/drawing/2014/main" val="387000696"/>
                    </a:ext>
                  </a:extLst>
                </a:gridCol>
                <a:gridCol w="1754627">
                  <a:extLst>
                    <a:ext uri="{9D8B030D-6E8A-4147-A177-3AD203B41FA5}">
                      <a16:colId xmlns:a16="http://schemas.microsoft.com/office/drawing/2014/main" val="901751607"/>
                    </a:ext>
                  </a:extLst>
                </a:gridCol>
              </a:tblGrid>
              <a:tr h="535366">
                <a:tc>
                  <a:txBody>
                    <a:bodyPr/>
                    <a:lstStyle/>
                    <a:p>
                      <a:r>
                        <a:rPr lang="en-GB" sz="1600" dirty="0"/>
                        <a:t>Component</a:t>
                      </a:r>
                    </a:p>
                  </a:txBody>
                  <a:tcPr/>
                </a:tc>
                <a:tc>
                  <a:txBody>
                    <a:bodyPr/>
                    <a:lstStyle/>
                    <a:p>
                      <a:r>
                        <a:rPr lang="en-GB" sz="1600"/>
                        <a:t>Cost item</a:t>
                      </a:r>
                    </a:p>
                  </a:txBody>
                  <a:tcPr/>
                </a:tc>
                <a:tc>
                  <a:txBody>
                    <a:bodyPr/>
                    <a:lstStyle/>
                    <a:p>
                      <a:r>
                        <a:rPr lang="en-GB" sz="1600"/>
                        <a:t>Costs</a:t>
                      </a:r>
                    </a:p>
                  </a:txBody>
                  <a:tcPr/>
                </a:tc>
                <a:extLst>
                  <a:ext uri="{0D108BD9-81ED-4DB2-BD59-A6C34878D82A}">
                    <a16:rowId xmlns:a16="http://schemas.microsoft.com/office/drawing/2014/main" val="170987178"/>
                  </a:ext>
                </a:extLst>
              </a:tr>
              <a:tr h="163444">
                <a:tc>
                  <a:txBody>
                    <a:bodyPr/>
                    <a:lstStyle/>
                    <a:p>
                      <a:r>
                        <a:rPr lang="en-GB" sz="1200" b="1" dirty="0"/>
                        <a:t>Resources</a:t>
                      </a:r>
                    </a:p>
                  </a:txBody>
                  <a:tcPr anchor="ctr"/>
                </a:tc>
                <a:tc>
                  <a:txBody>
                    <a:bodyPr/>
                    <a:lstStyle/>
                    <a:p>
                      <a:pPr marL="342900" indent="-342900">
                        <a:buAutoNum type="arabicPeriod"/>
                      </a:pPr>
                      <a:r>
                        <a:rPr lang="en-GB" sz="1200" dirty="0">
                          <a:solidFill>
                            <a:schemeClr val="tx1"/>
                          </a:solidFill>
                        </a:rPr>
                        <a:t>SME – assumed 12 months cost 20 days per month</a:t>
                      </a:r>
                    </a:p>
                    <a:p>
                      <a:pPr marL="342900" indent="-342900">
                        <a:buAutoNum type="arabicPeriod"/>
                      </a:pPr>
                      <a:r>
                        <a:rPr lang="en-GB" sz="1200" dirty="0">
                          <a:solidFill>
                            <a:schemeClr val="tx1"/>
                          </a:solidFill>
                        </a:rPr>
                        <a:t>Technology Project Manager – 1 FTE for 12 months – Jul to Jun</a:t>
                      </a:r>
                    </a:p>
                    <a:p>
                      <a:pPr marL="342900" indent="-342900">
                        <a:buAutoNum type="arabicPeriod"/>
                      </a:pPr>
                      <a:r>
                        <a:rPr lang="en-GB" sz="1200" dirty="0">
                          <a:solidFill>
                            <a:schemeClr val="tx1"/>
                          </a:solidFill>
                        </a:rPr>
                        <a:t>ESRI Developer 1 FTE for 6 months @G8</a:t>
                      </a:r>
                    </a:p>
                    <a:p>
                      <a:pPr marL="342900" indent="-342900">
                        <a:buAutoNum type="arabicPeriod"/>
                      </a:pPr>
                      <a:r>
                        <a:rPr lang="en-GB" sz="1200" dirty="0">
                          <a:solidFill>
                            <a:schemeClr val="tx1"/>
                          </a:solidFill>
                        </a:rPr>
                        <a:t>Implementation Officer 1 FTE for 6 months Oct to March</a:t>
                      </a:r>
                    </a:p>
                    <a:p>
                      <a:pPr marL="342900" indent="-342900">
                        <a:buAutoNum type="arabicPeriod"/>
                      </a:pPr>
                      <a:r>
                        <a:rPr lang="en-GB" sz="1200" dirty="0">
                          <a:solidFill>
                            <a:schemeClr val="tx1"/>
                          </a:solidFill>
                        </a:rPr>
                        <a:t>Business Analyst 1 FTE for 12 months @G8</a:t>
                      </a:r>
                    </a:p>
                    <a:p>
                      <a:pPr marL="342900" indent="-342900">
                        <a:buAutoNum type="arabicPeriod"/>
                      </a:pPr>
                      <a:r>
                        <a:rPr lang="en-GB" sz="1200" dirty="0">
                          <a:solidFill>
                            <a:schemeClr val="tx1"/>
                          </a:solidFill>
                        </a:rPr>
                        <a:t>HR Support 0.7 FTE for 10 months June to March</a:t>
                      </a:r>
                    </a:p>
                    <a:p>
                      <a:pPr marL="342900" indent="-342900">
                        <a:buAutoNum type="arabicPeriod"/>
                      </a:pPr>
                      <a:r>
                        <a:rPr lang="en-GB" sz="1200" dirty="0">
                          <a:solidFill>
                            <a:schemeClr val="tx1"/>
                          </a:solidFill>
                        </a:rPr>
                        <a:t>UX Specialist</a:t>
                      </a:r>
                    </a:p>
                    <a:p>
                      <a:pPr marL="342900" indent="-342900">
                        <a:buAutoNum type="arabicPeriod"/>
                      </a:pPr>
                      <a:r>
                        <a:rPr lang="en-GB" sz="1200" dirty="0">
                          <a:solidFill>
                            <a:schemeClr val="tx1"/>
                          </a:solidFill>
                        </a:rPr>
                        <a:t>External Legal Counsel </a:t>
                      </a:r>
                    </a:p>
                  </a:txBody>
                  <a:tcPr/>
                </a:tc>
                <a:tc>
                  <a:txBody>
                    <a:bodyPr/>
                    <a:lstStyle/>
                    <a:p>
                      <a:pPr marL="0" indent="0">
                        <a:buNone/>
                      </a:pPr>
                      <a:endParaRPr lang="en-GB" sz="1200" dirty="0">
                        <a:solidFill>
                          <a:schemeClr val="tx1"/>
                        </a:solidFill>
                      </a:endParaRPr>
                    </a:p>
                  </a:txBody>
                  <a:tcPr/>
                </a:tc>
                <a:extLst>
                  <a:ext uri="{0D108BD9-81ED-4DB2-BD59-A6C34878D82A}">
                    <a16:rowId xmlns:a16="http://schemas.microsoft.com/office/drawing/2014/main" val="3132269640"/>
                  </a:ext>
                </a:extLst>
              </a:tr>
              <a:tr h="375663">
                <a:tc gridSpan="2">
                  <a:txBody>
                    <a:bodyPr/>
                    <a:lstStyle/>
                    <a:p>
                      <a:pPr algn="r"/>
                      <a:r>
                        <a:rPr lang="en-GB" sz="1200" b="1">
                          <a:solidFill>
                            <a:schemeClr val="tx1"/>
                          </a:solidFill>
                        </a:rPr>
                        <a:t>Sub total</a:t>
                      </a:r>
                    </a:p>
                  </a:txBody>
                  <a:tcPr anchor="ctr"/>
                </a:tc>
                <a:tc hMerge="1">
                  <a:txBody>
                    <a:bodyPr/>
                    <a:lstStyle/>
                    <a:p>
                      <a:pPr marL="342900" indent="-342900">
                        <a:buAutoNum type="arabicPeriod"/>
                      </a:pPr>
                      <a:endParaRPr lang="en-GB" sz="1800"/>
                    </a:p>
                  </a:txBody>
                  <a:tcPr/>
                </a:tc>
                <a:tc>
                  <a:txBody>
                    <a:bodyPr/>
                    <a:lstStyle/>
                    <a:p>
                      <a:pPr marL="0" indent="0">
                        <a:buNone/>
                      </a:pPr>
                      <a:r>
                        <a:rPr lang="en-GB" sz="1200" b="1" dirty="0">
                          <a:solidFill>
                            <a:schemeClr val="tx1"/>
                          </a:solidFill>
                        </a:rPr>
                        <a:t>£ 375,617</a:t>
                      </a:r>
                    </a:p>
                  </a:txBody>
                  <a:tcPr/>
                </a:tc>
                <a:extLst>
                  <a:ext uri="{0D108BD9-81ED-4DB2-BD59-A6C34878D82A}">
                    <a16:rowId xmlns:a16="http://schemas.microsoft.com/office/drawing/2014/main" val="1789813360"/>
                  </a:ext>
                </a:extLst>
              </a:tr>
              <a:tr h="375663">
                <a:tc>
                  <a:txBody>
                    <a:bodyPr/>
                    <a:lstStyle/>
                    <a:p>
                      <a:r>
                        <a:rPr lang="en-GB" sz="1200" b="1" dirty="0"/>
                        <a:t>Hardware</a:t>
                      </a:r>
                    </a:p>
                  </a:txBody>
                  <a:tcPr anchor="ctr"/>
                </a:tc>
                <a:tc>
                  <a:txBody>
                    <a:bodyPr/>
                    <a:lstStyle/>
                    <a:p>
                      <a:pPr marL="342900" indent="-342900">
                        <a:buAutoNum type="arabicPeriod"/>
                      </a:pPr>
                      <a:r>
                        <a:rPr lang="en-GB" sz="1200" i="0" dirty="0">
                          <a:solidFill>
                            <a:schemeClr val="tx1"/>
                          </a:solidFill>
                        </a:rPr>
                        <a:t>Hardware for 30 staff £1500 per head (phone &amp; laptop/tablet) (Capital Bid)</a:t>
                      </a:r>
                    </a:p>
                  </a:txBody>
                  <a:tcPr/>
                </a:tc>
                <a:tc>
                  <a:txBody>
                    <a:bodyPr/>
                    <a:lstStyle/>
                    <a:p>
                      <a:pPr marL="342900" indent="-342900">
                        <a:buAutoNum type="arabicPeriod"/>
                      </a:pPr>
                      <a:r>
                        <a:rPr lang="en-GB" sz="1200" dirty="0">
                          <a:solidFill>
                            <a:schemeClr val="tx1"/>
                          </a:solidFill>
                        </a:rPr>
                        <a:t>£45,000</a:t>
                      </a:r>
                    </a:p>
                  </a:txBody>
                  <a:tcPr/>
                </a:tc>
                <a:extLst>
                  <a:ext uri="{0D108BD9-81ED-4DB2-BD59-A6C34878D82A}">
                    <a16:rowId xmlns:a16="http://schemas.microsoft.com/office/drawing/2014/main" val="1665883733"/>
                  </a:ext>
                </a:extLst>
              </a:tr>
              <a:tr h="375663">
                <a:tc gridSpan="2">
                  <a:txBody>
                    <a:bodyPr/>
                    <a:lstStyle/>
                    <a:p>
                      <a:pPr algn="r"/>
                      <a:r>
                        <a:rPr lang="en-GB" sz="1200" b="1">
                          <a:solidFill>
                            <a:schemeClr val="tx1"/>
                          </a:solidFill>
                        </a:rPr>
                        <a:t>Sub total</a:t>
                      </a:r>
                    </a:p>
                  </a:txBody>
                  <a:tcPr anchor="ctr"/>
                </a:tc>
                <a:tc hMerge="1">
                  <a:txBody>
                    <a:bodyPr/>
                    <a:lstStyle/>
                    <a:p>
                      <a:pPr marL="342900" indent="-342900">
                        <a:buAutoNum type="arabicPeriod"/>
                      </a:pPr>
                      <a:endParaRPr lang="en-GB" sz="1800"/>
                    </a:p>
                  </a:txBody>
                  <a:tcPr/>
                </a:tc>
                <a:tc>
                  <a:txBody>
                    <a:bodyPr/>
                    <a:lstStyle/>
                    <a:p>
                      <a:pPr marL="0" indent="0">
                        <a:buNone/>
                      </a:pPr>
                      <a:r>
                        <a:rPr lang="en-GB" sz="1200" b="1" dirty="0">
                          <a:solidFill>
                            <a:schemeClr val="tx1"/>
                          </a:solidFill>
                        </a:rPr>
                        <a:t>£45,000</a:t>
                      </a:r>
                    </a:p>
                  </a:txBody>
                  <a:tcPr/>
                </a:tc>
                <a:extLst>
                  <a:ext uri="{0D108BD9-81ED-4DB2-BD59-A6C34878D82A}">
                    <a16:rowId xmlns:a16="http://schemas.microsoft.com/office/drawing/2014/main" val="1377146749"/>
                  </a:ext>
                </a:extLst>
              </a:tr>
              <a:tr h="375663">
                <a:tc>
                  <a:txBody>
                    <a:bodyPr/>
                    <a:lstStyle/>
                    <a:p>
                      <a:r>
                        <a:rPr lang="en-GB" sz="1400" b="1" dirty="0"/>
                        <a:t>Other</a:t>
                      </a:r>
                    </a:p>
                  </a:txBody>
                  <a:tcPr anchor="ctr"/>
                </a:tc>
                <a:tc>
                  <a:txBody>
                    <a:bodyPr/>
                    <a:lstStyle/>
                    <a:p>
                      <a:pPr marL="342900" indent="-342900">
                        <a:buAutoNum type="arabicPeriod"/>
                      </a:pPr>
                      <a:r>
                        <a:rPr lang="en-GB" sz="1200" dirty="0">
                          <a:solidFill>
                            <a:schemeClr val="tx1"/>
                          </a:solidFill>
                        </a:rPr>
                        <a:t>Licences D365, E5, </a:t>
                      </a:r>
                      <a:r>
                        <a:rPr lang="en-GB" sz="1200" dirty="0" err="1">
                          <a:solidFill>
                            <a:schemeClr val="tx1"/>
                          </a:solidFill>
                        </a:rPr>
                        <a:t>Netcall</a:t>
                      </a:r>
                      <a:r>
                        <a:rPr lang="en-GB" sz="1200" dirty="0">
                          <a:solidFill>
                            <a:schemeClr val="tx1"/>
                          </a:solidFill>
                        </a:rPr>
                        <a:t> for 30 people</a:t>
                      </a:r>
                    </a:p>
                    <a:p>
                      <a:pPr marL="342900" indent="-342900">
                        <a:buAutoNum type="arabicPeriod"/>
                      </a:pPr>
                      <a:r>
                        <a:rPr lang="en-GB" sz="1200" dirty="0">
                          <a:solidFill>
                            <a:schemeClr val="tx1"/>
                          </a:solidFill>
                        </a:rPr>
                        <a:t>West Berks IT costs (TBC) </a:t>
                      </a:r>
                    </a:p>
                  </a:txBody>
                  <a:tcPr/>
                </a:tc>
                <a:tc>
                  <a:txBody>
                    <a:bodyPr/>
                    <a:lstStyle/>
                    <a:p>
                      <a:pPr marL="0" indent="0">
                        <a:buNone/>
                      </a:pPr>
                      <a:endParaRPr lang="en-GB" sz="1200" dirty="0">
                        <a:solidFill>
                          <a:schemeClr val="tx1"/>
                        </a:solidFill>
                      </a:endParaRPr>
                    </a:p>
                  </a:txBody>
                  <a:tcPr/>
                </a:tc>
                <a:extLst>
                  <a:ext uri="{0D108BD9-81ED-4DB2-BD59-A6C34878D82A}">
                    <a16:rowId xmlns:a16="http://schemas.microsoft.com/office/drawing/2014/main" val="564318057"/>
                  </a:ext>
                </a:extLst>
              </a:tr>
              <a:tr h="375663">
                <a:tc gridSpan="2">
                  <a:txBody>
                    <a:bodyPr/>
                    <a:lstStyle/>
                    <a:p>
                      <a:pPr algn="r"/>
                      <a:r>
                        <a:rPr lang="en-GB" sz="1200" b="1">
                          <a:solidFill>
                            <a:schemeClr val="tx1"/>
                          </a:solidFill>
                        </a:rPr>
                        <a:t>Sub total</a:t>
                      </a:r>
                    </a:p>
                  </a:txBody>
                  <a:tcPr anchor="ctr"/>
                </a:tc>
                <a:tc hMerge="1">
                  <a:txBody>
                    <a:bodyPr/>
                    <a:lstStyle/>
                    <a:p>
                      <a:pPr marL="342900" indent="-342900">
                        <a:buAutoNum type="arabicPeriod"/>
                      </a:pPr>
                      <a:endParaRPr lang="en-GB" sz="1800"/>
                    </a:p>
                  </a:txBody>
                  <a:tcPr/>
                </a:tc>
                <a:tc>
                  <a:txBody>
                    <a:bodyPr/>
                    <a:lstStyle/>
                    <a:p>
                      <a:pPr marL="0" indent="0">
                        <a:buNone/>
                      </a:pPr>
                      <a:r>
                        <a:rPr lang="en-GB" sz="1200" b="1" dirty="0">
                          <a:solidFill>
                            <a:schemeClr val="tx1"/>
                          </a:solidFill>
                        </a:rPr>
                        <a:t>£87,240</a:t>
                      </a:r>
                    </a:p>
                  </a:txBody>
                  <a:tcPr/>
                </a:tc>
                <a:extLst>
                  <a:ext uri="{0D108BD9-81ED-4DB2-BD59-A6C34878D82A}">
                    <a16:rowId xmlns:a16="http://schemas.microsoft.com/office/drawing/2014/main" val="2519171910"/>
                  </a:ext>
                </a:extLst>
              </a:tr>
              <a:tr h="375663">
                <a:tc gridSpan="2">
                  <a:txBody>
                    <a:bodyPr/>
                    <a:lstStyle/>
                    <a:p>
                      <a:pPr algn="r"/>
                      <a:r>
                        <a:rPr lang="en-GB" sz="1200" b="1" dirty="0">
                          <a:solidFill>
                            <a:schemeClr val="tx1"/>
                          </a:solidFill>
                        </a:rPr>
                        <a:t>Total costs</a:t>
                      </a:r>
                    </a:p>
                  </a:txBody>
                  <a:tcPr anchor="ctr"/>
                </a:tc>
                <a:tc hMerge="1">
                  <a:txBody>
                    <a:bodyPr/>
                    <a:lstStyle/>
                    <a:p>
                      <a:pPr marL="0" indent="0" algn="r">
                        <a:buNone/>
                      </a:pPr>
                      <a:endParaRPr lang="en-GB" sz="1600"/>
                    </a:p>
                  </a:txBody>
                  <a:tcPr/>
                </a:tc>
                <a:tc>
                  <a:txBody>
                    <a:bodyPr/>
                    <a:lstStyle/>
                    <a:p>
                      <a:pPr marL="0" indent="0">
                        <a:buNone/>
                      </a:pPr>
                      <a:r>
                        <a:rPr lang="en-GB" sz="1200" b="1" dirty="0">
                          <a:solidFill>
                            <a:schemeClr val="tx1"/>
                          </a:solidFill>
                        </a:rPr>
                        <a:t>£507,857</a:t>
                      </a:r>
                    </a:p>
                  </a:txBody>
                  <a:tcPr/>
                </a:tc>
                <a:extLst>
                  <a:ext uri="{0D108BD9-81ED-4DB2-BD59-A6C34878D82A}">
                    <a16:rowId xmlns:a16="http://schemas.microsoft.com/office/drawing/2014/main" val="2174101070"/>
                  </a:ext>
                </a:extLst>
              </a:tr>
            </a:tbl>
          </a:graphicData>
        </a:graphic>
      </p:graphicFrame>
    </p:spTree>
    <p:extLst>
      <p:ext uri="{BB962C8B-B14F-4D97-AF65-F5344CB8AC3E}">
        <p14:creationId xmlns:p14="http://schemas.microsoft.com/office/powerpoint/2010/main" val="1276837968"/>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sp>
        <p:nvSpPr>
          <p:cNvPr id="8" name="Shape 130">
            <a:extLst>
              <a:ext uri="{FF2B5EF4-FFF2-40B4-BE49-F238E27FC236}">
                <a16:creationId xmlns:a16="http://schemas.microsoft.com/office/drawing/2014/main" id="{FAF44DBD-495F-4F3E-9513-806865A99748}"/>
              </a:ext>
            </a:extLst>
          </p:cNvPr>
          <p:cNvSpPr txBox="1">
            <a:spLocks/>
          </p:cNvSpPr>
          <p:nvPr/>
        </p:nvSpPr>
        <p:spPr>
          <a:xfrm>
            <a:off x="405042" y="188722"/>
            <a:ext cx="8208912" cy="369332"/>
          </a:xfrm>
          <a:prstGeom prst="rect">
            <a:avLst/>
          </a:prstGeom>
        </p:spPr>
        <p:txBody>
          <a:bodyPr wrap="square" lIns="0" tIns="0" rIns="0" bIns="0" anchor="t">
            <a:spAutoFit/>
          </a:bodyPr>
          <a:lstStyle>
            <a:lvl1pPr eaLnBrk="1" hangingPunct="1">
              <a:defRPr>
                <a:latin typeface="+mj-lt"/>
                <a:ea typeface="+mj-ea"/>
                <a:cs typeface="+mj-cs"/>
              </a:defRPr>
            </a:lvl1pPr>
          </a:lstStyle>
          <a:p>
            <a:pPr>
              <a:spcBef>
                <a:spcPct val="0"/>
              </a:spcBef>
              <a:spcAft>
                <a:spcPct val="0"/>
              </a:spcAft>
              <a:buClr>
                <a:srgbClr val="000000"/>
              </a:buClr>
              <a:buSzPct val="46000"/>
            </a:pPr>
            <a:r>
              <a:rPr lang="en-GB" sz="2300" kern="0" dirty="0">
                <a:solidFill>
                  <a:srgbClr val="3C78D8"/>
                </a:solidFill>
                <a:latin typeface="Calibri Light"/>
                <a:cs typeface="Calibri Light"/>
                <a:sym typeface="Arial" panose="020B0604020202020204" pitchFamily="34" charset="0"/>
              </a:rPr>
              <a:t>PPP Project Initiation Document </a:t>
            </a:r>
            <a:r>
              <a:rPr lang="en-GB" altLang="en-US" sz="2300" kern="0" dirty="0">
                <a:solidFill>
                  <a:srgbClr val="3C78D8"/>
                </a:solidFill>
                <a:latin typeface="Calibri Light"/>
                <a:cs typeface="Calibri Light"/>
                <a:sym typeface="Arial" panose="020B0604020202020204" pitchFamily="34" charset="0"/>
              </a:rPr>
              <a:t>| </a:t>
            </a:r>
            <a:r>
              <a:rPr lang="en-GB" altLang="en-US" sz="2400" dirty="0">
                <a:solidFill>
                  <a:srgbClr val="00B050"/>
                </a:solidFill>
                <a:latin typeface="Calibri Light"/>
                <a:cs typeface="Calibri Light"/>
                <a:sym typeface="Arial" panose="020B0604020202020204" pitchFamily="34" charset="0"/>
              </a:rPr>
              <a:t>Initial risks</a:t>
            </a:r>
            <a:endParaRPr lang="en-GB" altLang="en-US" sz="2300" kern="0" dirty="0">
              <a:solidFill>
                <a:srgbClr val="00B050"/>
              </a:solidFill>
              <a:latin typeface="Calibri Light"/>
              <a:cs typeface="Calibri Light"/>
            </a:endParaRPr>
          </a:p>
        </p:txBody>
      </p:sp>
      <p:graphicFrame>
        <p:nvGraphicFramePr>
          <p:cNvPr id="4" name="Table 3">
            <a:extLst>
              <a:ext uri="{FF2B5EF4-FFF2-40B4-BE49-F238E27FC236}">
                <a16:creationId xmlns:a16="http://schemas.microsoft.com/office/drawing/2014/main" id="{562AD3C5-A8B1-4808-BC3F-579A8AE4D909}"/>
              </a:ext>
            </a:extLst>
          </p:cNvPr>
          <p:cNvGraphicFramePr>
            <a:graphicFrameLocks noGrp="1"/>
          </p:cNvGraphicFramePr>
          <p:nvPr>
            <p:extLst>
              <p:ext uri="{D42A27DB-BD31-4B8C-83A1-F6EECF244321}">
                <p14:modId xmlns:p14="http://schemas.microsoft.com/office/powerpoint/2010/main" val="686059596"/>
              </p:ext>
            </p:extLst>
          </p:nvPr>
        </p:nvGraphicFramePr>
        <p:xfrm>
          <a:off x="405042" y="1169203"/>
          <a:ext cx="11381916" cy="2044862"/>
        </p:xfrm>
        <a:graphic>
          <a:graphicData uri="http://schemas.openxmlformats.org/drawingml/2006/table">
            <a:tbl>
              <a:tblPr firstRow="1" bandRow="1">
                <a:tableStyleId>{7DF18680-E054-41AD-8BC1-D1AEF772440D}</a:tableStyleId>
              </a:tblPr>
              <a:tblGrid>
                <a:gridCol w="481649">
                  <a:extLst>
                    <a:ext uri="{9D8B030D-6E8A-4147-A177-3AD203B41FA5}">
                      <a16:colId xmlns:a16="http://schemas.microsoft.com/office/drawing/2014/main" val="97339236"/>
                    </a:ext>
                  </a:extLst>
                </a:gridCol>
                <a:gridCol w="4599709">
                  <a:extLst>
                    <a:ext uri="{9D8B030D-6E8A-4147-A177-3AD203B41FA5}">
                      <a16:colId xmlns:a16="http://schemas.microsoft.com/office/drawing/2014/main" val="1079671462"/>
                    </a:ext>
                  </a:extLst>
                </a:gridCol>
                <a:gridCol w="546652">
                  <a:extLst>
                    <a:ext uri="{9D8B030D-6E8A-4147-A177-3AD203B41FA5}">
                      <a16:colId xmlns:a16="http://schemas.microsoft.com/office/drawing/2014/main" val="1958878174"/>
                    </a:ext>
                  </a:extLst>
                </a:gridCol>
                <a:gridCol w="775252">
                  <a:extLst>
                    <a:ext uri="{9D8B030D-6E8A-4147-A177-3AD203B41FA5}">
                      <a16:colId xmlns:a16="http://schemas.microsoft.com/office/drawing/2014/main" val="338384386"/>
                    </a:ext>
                  </a:extLst>
                </a:gridCol>
                <a:gridCol w="4978654">
                  <a:extLst>
                    <a:ext uri="{9D8B030D-6E8A-4147-A177-3AD203B41FA5}">
                      <a16:colId xmlns:a16="http://schemas.microsoft.com/office/drawing/2014/main" val="373602371"/>
                    </a:ext>
                  </a:extLst>
                </a:gridCol>
              </a:tblGrid>
              <a:tr h="398942">
                <a:tc>
                  <a:txBody>
                    <a:bodyPr/>
                    <a:lstStyle/>
                    <a:p>
                      <a:r>
                        <a:rPr lang="en-GB" sz="1400"/>
                        <a:t>Ref</a:t>
                      </a:r>
                    </a:p>
                  </a:txBody>
                  <a:tcPr/>
                </a:tc>
                <a:tc>
                  <a:txBody>
                    <a:bodyPr/>
                    <a:lstStyle/>
                    <a:p>
                      <a:r>
                        <a:rPr lang="en-GB" sz="1400" dirty="0"/>
                        <a:t>Risk Description</a:t>
                      </a:r>
                    </a:p>
                  </a:txBody>
                  <a:tcPr/>
                </a:tc>
                <a:tc>
                  <a:txBody>
                    <a:bodyPr/>
                    <a:lstStyle/>
                    <a:p>
                      <a:r>
                        <a:rPr lang="en-GB" sz="1400"/>
                        <a:t>RAG</a:t>
                      </a:r>
                    </a:p>
                  </a:txBody>
                  <a:tcPr/>
                </a:tc>
                <a:tc>
                  <a:txBody>
                    <a:bodyPr/>
                    <a:lstStyle/>
                    <a:p>
                      <a:r>
                        <a:rPr lang="en-GB" sz="1400"/>
                        <a:t>Owner</a:t>
                      </a:r>
                    </a:p>
                  </a:txBody>
                  <a:tcPr/>
                </a:tc>
                <a:tc>
                  <a:txBody>
                    <a:bodyPr/>
                    <a:lstStyle/>
                    <a:p>
                      <a:r>
                        <a:rPr lang="en-GB" sz="1400"/>
                        <a:t>Mitigations</a:t>
                      </a:r>
                    </a:p>
                  </a:txBody>
                  <a:tcPr/>
                </a:tc>
                <a:extLst>
                  <a:ext uri="{0D108BD9-81ED-4DB2-BD59-A6C34878D82A}">
                    <a16:rowId xmlns:a16="http://schemas.microsoft.com/office/drawing/2014/main" val="548666393"/>
                  </a:ext>
                </a:extLst>
              </a:tr>
              <a:tr h="822960">
                <a:tc>
                  <a:txBody>
                    <a:bodyPr/>
                    <a:lstStyle/>
                    <a:p>
                      <a:pPr algn="ctr"/>
                      <a:r>
                        <a:rPr lang="en-GB" sz="1200" b="1"/>
                        <a:t>1</a:t>
                      </a:r>
                    </a:p>
                  </a:txBody>
                  <a:tcPr anchor="ctr"/>
                </a:tc>
                <a:tc>
                  <a:txBody>
                    <a:bodyPr/>
                    <a:lstStyle/>
                    <a:p>
                      <a:pPr algn="l" rtl="0" fontAlgn="base"/>
                      <a:r>
                        <a:rPr lang="en-GB" sz="1100" b="0" i="0" u="none" strike="noStrike" dirty="0">
                          <a:solidFill>
                            <a:srgbClr val="000000"/>
                          </a:solidFill>
                          <a:effectLst/>
                          <a:latin typeface="Calibri" panose="020F0502020204030204" pitchFamily="34" charset="0"/>
                        </a:rPr>
                        <a:t>Due to receiving no response to the IT survey sent to West Berks on 7th May, there is a risk that this will result in unnecessary delay to programme progress and timescales</a:t>
                      </a:r>
                      <a:r>
                        <a:rPr lang="en-GB" sz="1100" b="0" i="0" dirty="0">
                          <a:solidFill>
                            <a:srgbClr val="000000"/>
                          </a:solidFill>
                          <a:effectLst/>
                          <a:latin typeface="Calibri" panose="020F0502020204030204" pitchFamily="34" charset="0"/>
                        </a:rPr>
                        <a:t>​</a:t>
                      </a:r>
                      <a:endParaRPr lang="en-GB" sz="1100" b="0" i="0" dirty="0">
                        <a:solidFill>
                          <a:srgbClr val="000000"/>
                        </a:solidFill>
                        <a:effectLst/>
                      </a:endParaRPr>
                    </a:p>
                  </a:txBody>
                  <a:tcPr/>
                </a:tc>
                <a:tc>
                  <a:txBody>
                    <a:bodyPr/>
                    <a:lstStyle/>
                    <a:p>
                      <a:pPr algn="ctr"/>
                      <a:endParaRPr lang="en-GB" sz="1400" b="1" dirty="0"/>
                    </a:p>
                  </a:txBody>
                  <a:tcPr anchor="ctr">
                    <a:solidFill>
                      <a:srgbClr val="FF0000"/>
                    </a:solidFill>
                  </a:tcPr>
                </a:tc>
                <a:tc>
                  <a:txBody>
                    <a:bodyPr/>
                    <a:lstStyle/>
                    <a:p>
                      <a:pPr algn="ctr"/>
                      <a:r>
                        <a:rPr lang="en-GB" sz="1200"/>
                        <a:t>GD</a:t>
                      </a:r>
                    </a:p>
                  </a:txBody>
                  <a:tcPr/>
                </a:tc>
                <a:tc>
                  <a:txBody>
                    <a:bodyPr/>
                    <a:lstStyle/>
                    <a:p>
                      <a:pPr marL="285750" indent="-285750">
                        <a:buFontTx/>
                        <a:buChar char="-"/>
                      </a:pPr>
                      <a:r>
                        <a:rPr lang="en-GB" sz="1200" dirty="0"/>
                        <a:t>Senior management escalation</a:t>
                      </a:r>
                    </a:p>
                  </a:txBody>
                  <a:tcPr/>
                </a:tc>
                <a:extLst>
                  <a:ext uri="{0D108BD9-81ED-4DB2-BD59-A6C34878D82A}">
                    <a16:rowId xmlns:a16="http://schemas.microsoft.com/office/drawing/2014/main" val="1720544926"/>
                  </a:ext>
                </a:extLst>
              </a:tr>
              <a:tr h="822960">
                <a:tc>
                  <a:txBody>
                    <a:bodyPr/>
                    <a:lstStyle/>
                    <a:p>
                      <a:pPr algn="ctr"/>
                      <a:r>
                        <a:rPr lang="en-GB" sz="1200" b="1"/>
                        <a:t>2</a:t>
                      </a:r>
                    </a:p>
                  </a:txBody>
                  <a:tcPr anchor="ctr"/>
                </a:tc>
                <a:tc>
                  <a:txBody>
                    <a:bodyPr/>
                    <a:lstStyle/>
                    <a:p>
                      <a:pPr algn="l" rtl="0" fontAlgn="base"/>
                      <a:r>
                        <a:rPr lang="en-GB" sz="1100" b="0" i="0" u="none" strike="noStrike" dirty="0">
                          <a:solidFill>
                            <a:srgbClr val="000000"/>
                          </a:solidFill>
                          <a:effectLst/>
                          <a:latin typeface="Calibri" panose="020F0502020204030204" pitchFamily="34" charset="0"/>
                        </a:rPr>
                        <a:t>Due to document exchange progressing slowly between WBC and PPP for key negotiating issues, there is a risk that this will result in unnecessary delay to programme progress and timescales</a:t>
                      </a:r>
                      <a:r>
                        <a:rPr lang="en-GB" sz="1100" b="0" i="0" dirty="0">
                          <a:solidFill>
                            <a:srgbClr val="000000"/>
                          </a:solidFill>
                          <a:effectLst/>
                          <a:latin typeface="Calibri" panose="020F0502020204030204" pitchFamily="34" charset="0"/>
                        </a:rPr>
                        <a:t>​</a:t>
                      </a:r>
                      <a:endParaRPr lang="en-GB" sz="1100" b="0" i="0" dirty="0">
                        <a:solidFill>
                          <a:srgbClr val="000000"/>
                        </a:solidFill>
                        <a:effectLst/>
                      </a:endParaRPr>
                    </a:p>
                  </a:txBody>
                  <a:tcPr/>
                </a:tc>
                <a:tc>
                  <a:txBody>
                    <a:bodyPr/>
                    <a:lstStyle/>
                    <a:p>
                      <a:pPr algn="ctr"/>
                      <a:endParaRPr lang="en-GB" sz="1400" b="1" dirty="0"/>
                    </a:p>
                  </a:txBody>
                  <a:tcPr anchor="ctr">
                    <a:solidFill>
                      <a:srgbClr val="FF0000"/>
                    </a:solidFill>
                  </a:tcPr>
                </a:tc>
                <a:tc>
                  <a:txBody>
                    <a:bodyPr/>
                    <a:lstStyle/>
                    <a:p>
                      <a:pPr algn="ctr"/>
                      <a:r>
                        <a:rPr lang="en-GB" sz="1200" dirty="0"/>
                        <a:t>DT, SO</a:t>
                      </a:r>
                    </a:p>
                  </a:txBody>
                  <a:tcPr/>
                </a:tc>
                <a:tc>
                  <a:txBody>
                    <a:bodyPr/>
                    <a:lstStyle/>
                    <a:p>
                      <a:pPr marL="285750" indent="-285750">
                        <a:buFontTx/>
                        <a:buChar char="-"/>
                      </a:pPr>
                      <a:r>
                        <a:rPr lang="en-GB" sz="1200" dirty="0"/>
                        <a:t>Request anticipated date for provision of requested documents</a:t>
                      </a:r>
                    </a:p>
                    <a:p>
                      <a:pPr marL="285750" indent="-285750">
                        <a:buFontTx/>
                        <a:buChar char="-"/>
                      </a:pPr>
                      <a:r>
                        <a:rPr lang="en-GB" sz="1200" dirty="0"/>
                        <a:t>Tri-borough Exec Director meetings underway​</a:t>
                      </a:r>
                    </a:p>
                    <a:p>
                      <a:pPr marL="285750" indent="-285750">
                        <a:buFontTx/>
                        <a:buChar char="-"/>
                      </a:pPr>
                      <a:r>
                        <a:rPr lang="en-GB" sz="1200" dirty="0"/>
                        <a:t>Greater Director oversight of management decisions-making </a:t>
                      </a:r>
                    </a:p>
                    <a:p>
                      <a:pPr marL="285750" indent="-285750">
                        <a:buFontTx/>
                        <a:buChar char="-"/>
                      </a:pPr>
                      <a:r>
                        <a:rPr lang="en-GB" sz="1200" dirty="0"/>
                        <a:t>Commitment to alignment of joint workstream plans</a:t>
                      </a:r>
                    </a:p>
                  </a:txBody>
                  <a:tcPr/>
                </a:tc>
                <a:extLst>
                  <a:ext uri="{0D108BD9-81ED-4DB2-BD59-A6C34878D82A}">
                    <a16:rowId xmlns:a16="http://schemas.microsoft.com/office/drawing/2014/main" val="4098032815"/>
                  </a:ext>
                </a:extLst>
              </a:tr>
            </a:tbl>
          </a:graphicData>
        </a:graphic>
      </p:graphicFrame>
    </p:spTree>
    <p:extLst>
      <p:ext uri="{BB962C8B-B14F-4D97-AF65-F5344CB8AC3E}">
        <p14:creationId xmlns:p14="http://schemas.microsoft.com/office/powerpoint/2010/main" val="326561829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a:extLst>
              <a:ext uri="{FF2B5EF4-FFF2-40B4-BE49-F238E27FC236}">
                <a16:creationId xmlns:a16="http://schemas.microsoft.com/office/drawing/2014/main" id="{AAE779F8-8AD7-42B0-9680-E4C6E4377D85}"/>
              </a:ext>
            </a:extLst>
          </p:cNvPr>
          <p:cNvSpPr txBox="1"/>
          <p:nvPr/>
        </p:nvSpPr>
        <p:spPr>
          <a:xfrm>
            <a:off x="1" y="5486508"/>
            <a:ext cx="12191999" cy="369332"/>
          </a:xfrm>
          <a:prstGeom prst="rect">
            <a:avLst/>
          </a:prstGeom>
          <a:solidFill>
            <a:schemeClr val="bg1"/>
          </a:solidFill>
        </p:spPr>
        <p:txBody>
          <a:bodyPr wrap="square" rtlCol="0">
            <a:spAutoFit/>
          </a:bodyPr>
          <a:lstStyle/>
          <a:p>
            <a:endParaRPr lang="en-GB"/>
          </a:p>
        </p:txBody>
      </p:sp>
      <p:sp>
        <p:nvSpPr>
          <p:cNvPr id="2" name="Text Placeholder 1"/>
          <p:cNvSpPr>
            <a:spLocks noGrp="1"/>
          </p:cNvSpPr>
          <p:nvPr>
            <p:ph type="body" idx="1"/>
          </p:nvPr>
        </p:nvSpPr>
        <p:spPr>
          <a:xfrm>
            <a:off x="2108091" y="1407438"/>
            <a:ext cx="7909560" cy="553998"/>
          </a:xfrm>
        </p:spPr>
        <p:txBody>
          <a:bodyPr/>
          <a:lstStyle/>
          <a:p>
            <a:pPr marL="285764" indent="-285764"/>
            <a:endParaRPr lang="en-GB"/>
          </a:p>
          <a:p>
            <a:pPr marL="285764" indent="-285764"/>
            <a:endParaRPr lang="en-GB"/>
          </a:p>
        </p:txBody>
      </p:sp>
      <p:sp>
        <p:nvSpPr>
          <p:cNvPr id="13" name="Rectangle 12">
            <a:extLst>
              <a:ext uri="{FF2B5EF4-FFF2-40B4-BE49-F238E27FC236}">
                <a16:creationId xmlns:a16="http://schemas.microsoft.com/office/drawing/2014/main" id="{35214013-223B-4F95-B76E-0C347118D077}"/>
              </a:ext>
            </a:extLst>
          </p:cNvPr>
          <p:cNvSpPr/>
          <p:nvPr/>
        </p:nvSpPr>
        <p:spPr>
          <a:xfrm>
            <a:off x="8264324" y="1144992"/>
            <a:ext cx="2156713" cy="1007303"/>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defRPr/>
            </a:pPr>
            <a:r>
              <a:rPr lang="en-GB" sz="1200" b="1" u="sng">
                <a:solidFill>
                  <a:schemeClr val="tx1"/>
                </a:solidFill>
                <a:latin typeface="Calibri"/>
              </a:rPr>
              <a:t>JPPC Quarterly PPP </a:t>
            </a:r>
          </a:p>
          <a:p>
            <a:pPr algn="ctr" defTabSz="914446">
              <a:defRPr/>
            </a:pPr>
            <a:r>
              <a:rPr lang="en-GB" sz="1200" b="1" u="sng">
                <a:solidFill>
                  <a:schemeClr val="tx1"/>
                </a:solidFill>
                <a:latin typeface="Calibri"/>
              </a:rPr>
              <a:t>Tri-Borough Board Meeting</a:t>
            </a:r>
          </a:p>
          <a:p>
            <a:pPr algn="ctr">
              <a:defRPr/>
            </a:pPr>
            <a:r>
              <a:rPr lang="en-GB" sz="1200">
                <a:solidFill>
                  <a:prstClr val="black"/>
                </a:solidFill>
                <a:latin typeface="Calibri"/>
              </a:rPr>
              <a:t>High level status updates</a:t>
            </a:r>
          </a:p>
          <a:p>
            <a:pPr algn="ctr" defTabSz="914446">
              <a:defRPr/>
            </a:pPr>
            <a:r>
              <a:rPr lang="en-GB" sz="1200">
                <a:solidFill>
                  <a:prstClr val="black"/>
                </a:solidFill>
                <a:latin typeface="Calibri"/>
              </a:rPr>
              <a:t>Decision making &amp; Agreements</a:t>
            </a:r>
          </a:p>
          <a:p>
            <a:pPr algn="ctr" defTabSz="914446">
              <a:defRPr/>
            </a:pPr>
            <a:r>
              <a:rPr lang="en-GB" sz="1200">
                <a:solidFill>
                  <a:prstClr val="black"/>
                </a:solidFill>
                <a:latin typeface="Calibri"/>
              </a:rPr>
              <a:t>Comms</a:t>
            </a:r>
            <a:endParaRPr lang="en-GB" sz="1200" u="sng">
              <a:solidFill>
                <a:prstClr val="black"/>
              </a:solidFill>
              <a:latin typeface="Calibri"/>
            </a:endParaRPr>
          </a:p>
        </p:txBody>
      </p:sp>
      <p:sp>
        <p:nvSpPr>
          <p:cNvPr id="14" name="Rectangle 13">
            <a:extLst>
              <a:ext uri="{FF2B5EF4-FFF2-40B4-BE49-F238E27FC236}">
                <a16:creationId xmlns:a16="http://schemas.microsoft.com/office/drawing/2014/main" id="{59B6B291-C046-4AE1-BD7A-0A9312427D53}"/>
              </a:ext>
            </a:extLst>
          </p:cNvPr>
          <p:cNvSpPr/>
          <p:nvPr/>
        </p:nvSpPr>
        <p:spPr>
          <a:xfrm>
            <a:off x="1178820" y="4564127"/>
            <a:ext cx="3172760" cy="1199449"/>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91445" algn="ctr" defTabSz="914446">
              <a:defRPr/>
            </a:pPr>
            <a:r>
              <a:rPr lang="en-GB" sz="1200" b="1" u="sng" dirty="0">
                <a:solidFill>
                  <a:prstClr val="black"/>
                </a:solidFill>
                <a:latin typeface="Calibri"/>
              </a:rPr>
              <a:t>Weekly / Fortnightly</a:t>
            </a:r>
          </a:p>
          <a:p>
            <a:pPr marL="91445" algn="ctr" defTabSz="914446">
              <a:defRPr/>
            </a:pPr>
            <a:r>
              <a:rPr lang="en-GB" sz="1200" b="1" u="sng" dirty="0">
                <a:solidFill>
                  <a:prstClr val="black"/>
                </a:solidFill>
                <a:latin typeface="Calibri"/>
              </a:rPr>
              <a:t>Individual Workstream Meetings</a:t>
            </a:r>
            <a:endParaRPr lang="en-GB" sz="1200" b="1" u="sng" dirty="0">
              <a:solidFill>
                <a:prstClr val="black"/>
              </a:solidFill>
              <a:latin typeface="Calibri"/>
              <a:cs typeface="Calibri"/>
            </a:endParaRPr>
          </a:p>
          <a:p>
            <a:pPr algn="ctr" defTabSz="914446">
              <a:defRPr/>
            </a:pPr>
            <a:r>
              <a:rPr lang="en-GB" sz="1200" dirty="0">
                <a:solidFill>
                  <a:prstClr val="black"/>
                </a:solidFill>
                <a:latin typeface="Calibri"/>
              </a:rPr>
              <a:t>Progress reports</a:t>
            </a:r>
          </a:p>
          <a:p>
            <a:pPr algn="ctr">
              <a:defRPr/>
            </a:pPr>
            <a:r>
              <a:rPr lang="en-GB" sz="1200" dirty="0">
                <a:solidFill>
                  <a:prstClr val="black"/>
                </a:solidFill>
                <a:latin typeface="Calibri"/>
              </a:rPr>
              <a:t>Project plan</a:t>
            </a:r>
          </a:p>
          <a:p>
            <a:pPr algn="ctr" defTabSz="914446">
              <a:defRPr/>
            </a:pPr>
            <a:r>
              <a:rPr lang="en-GB" sz="1200" dirty="0">
                <a:solidFill>
                  <a:prstClr val="black"/>
                </a:solidFill>
                <a:latin typeface="Calibri"/>
              </a:rPr>
              <a:t>Risk register</a:t>
            </a:r>
          </a:p>
          <a:p>
            <a:pPr algn="ctr" defTabSz="914446">
              <a:defRPr/>
            </a:pPr>
            <a:r>
              <a:rPr lang="en-GB" sz="1200" dirty="0">
                <a:solidFill>
                  <a:prstClr val="black"/>
                </a:solidFill>
                <a:latin typeface="Calibri"/>
              </a:rPr>
              <a:t>Issues resolution</a:t>
            </a:r>
          </a:p>
        </p:txBody>
      </p:sp>
      <p:sp>
        <p:nvSpPr>
          <p:cNvPr id="15" name="Left Brace 14">
            <a:extLst>
              <a:ext uri="{FF2B5EF4-FFF2-40B4-BE49-F238E27FC236}">
                <a16:creationId xmlns:a16="http://schemas.microsoft.com/office/drawing/2014/main" id="{38512D21-8BB3-4CCA-93B2-DD3450C5E554}"/>
              </a:ext>
            </a:extLst>
          </p:cNvPr>
          <p:cNvSpPr/>
          <p:nvPr/>
        </p:nvSpPr>
        <p:spPr>
          <a:xfrm>
            <a:off x="10602820" y="1235521"/>
            <a:ext cx="220192" cy="809531"/>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46">
              <a:defRPr/>
            </a:pPr>
            <a:endParaRPr lang="en-GB" sz="1400">
              <a:solidFill>
                <a:prstClr val="black"/>
              </a:solidFill>
              <a:latin typeface="Calibri"/>
            </a:endParaRPr>
          </a:p>
        </p:txBody>
      </p:sp>
      <p:sp>
        <p:nvSpPr>
          <p:cNvPr id="16" name="Rectangle 15">
            <a:extLst>
              <a:ext uri="{FF2B5EF4-FFF2-40B4-BE49-F238E27FC236}">
                <a16:creationId xmlns:a16="http://schemas.microsoft.com/office/drawing/2014/main" id="{C8DD1BF8-C72F-4967-9BCB-E2A35C6DBE38}"/>
              </a:ext>
            </a:extLst>
          </p:cNvPr>
          <p:cNvSpPr/>
          <p:nvPr/>
        </p:nvSpPr>
        <p:spPr>
          <a:xfrm>
            <a:off x="9659596" y="2793380"/>
            <a:ext cx="2543299" cy="1107996"/>
          </a:xfrm>
          <a:prstGeom prst="rect">
            <a:avLst/>
          </a:prstGeom>
          <a:solidFill>
            <a:schemeClr val="bg1"/>
          </a:solidFill>
        </p:spPr>
        <p:txBody>
          <a:bodyPr wrap="square" lIns="91440" tIns="45720" rIns="91440" bIns="45720" anchor="t">
            <a:spAutoFit/>
          </a:bodyPr>
          <a:lstStyle/>
          <a:p>
            <a:r>
              <a:rPr lang="en-GB" sz="1100" dirty="0">
                <a:solidFill>
                  <a:prstClr val="black"/>
                </a:solidFill>
                <a:latin typeface="Calibri"/>
              </a:rPr>
              <a:t>Project Manager: Mandy Holdstock Sponsor: </a:t>
            </a:r>
            <a:r>
              <a:rPr lang="en-GB" sz="1100" dirty="0">
                <a:solidFill>
                  <a:schemeClr val="dk1"/>
                </a:solidFill>
              </a:rPr>
              <a:t>Steve Moore</a:t>
            </a:r>
          </a:p>
          <a:p>
            <a:r>
              <a:rPr lang="en-GB" sz="1100" dirty="0">
                <a:solidFill>
                  <a:prstClr val="black"/>
                </a:solidFill>
                <a:latin typeface="Calibri"/>
              </a:rPr>
              <a:t>SRO: Stephen Brown</a:t>
            </a:r>
          </a:p>
          <a:p>
            <a:r>
              <a:rPr lang="en-GB" sz="1100" dirty="0">
                <a:solidFill>
                  <a:prstClr val="black"/>
                </a:solidFill>
                <a:latin typeface="Calibri"/>
                <a:cs typeface="Calibri"/>
              </a:rPr>
              <a:t>SME Consultant: David Thrale</a:t>
            </a:r>
          </a:p>
          <a:p>
            <a:r>
              <a:rPr lang="en-GB" sz="1100" dirty="0">
                <a:solidFill>
                  <a:prstClr val="black"/>
                </a:solidFill>
                <a:latin typeface="Calibri"/>
                <a:cs typeface="Calibri"/>
              </a:rPr>
              <a:t>Digital &amp; Change AD: Sally Watkins</a:t>
            </a:r>
            <a:endParaRPr lang="en-GB" sz="1100" dirty="0"/>
          </a:p>
          <a:p>
            <a:pPr defTabSz="914446">
              <a:defRPr/>
            </a:pPr>
            <a:r>
              <a:rPr lang="en-GB" sz="1100" dirty="0"/>
              <a:t>Head of Business Change</a:t>
            </a:r>
            <a:r>
              <a:rPr lang="en-GB" sz="1100" dirty="0">
                <a:solidFill>
                  <a:prstClr val="black"/>
                </a:solidFill>
                <a:latin typeface="Calibri"/>
              </a:rPr>
              <a:t>: Lewis Borges</a:t>
            </a:r>
          </a:p>
        </p:txBody>
      </p:sp>
      <p:sp>
        <p:nvSpPr>
          <p:cNvPr id="17" name="Left Brace 16">
            <a:extLst>
              <a:ext uri="{FF2B5EF4-FFF2-40B4-BE49-F238E27FC236}">
                <a16:creationId xmlns:a16="http://schemas.microsoft.com/office/drawing/2014/main" id="{1D669A6B-E3E6-47CB-B340-2F1B71BA172A}"/>
              </a:ext>
            </a:extLst>
          </p:cNvPr>
          <p:cNvSpPr/>
          <p:nvPr/>
        </p:nvSpPr>
        <p:spPr>
          <a:xfrm>
            <a:off x="4545001" y="4716345"/>
            <a:ext cx="220192" cy="995980"/>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46">
              <a:defRPr/>
            </a:pPr>
            <a:endParaRPr lang="en-GB" sz="1400">
              <a:solidFill>
                <a:prstClr val="black"/>
              </a:solidFill>
              <a:latin typeface="Calibri"/>
            </a:endParaRPr>
          </a:p>
        </p:txBody>
      </p:sp>
      <p:sp>
        <p:nvSpPr>
          <p:cNvPr id="18" name="Rectangle 17">
            <a:extLst>
              <a:ext uri="{FF2B5EF4-FFF2-40B4-BE49-F238E27FC236}">
                <a16:creationId xmlns:a16="http://schemas.microsoft.com/office/drawing/2014/main" id="{EC709C89-97E9-4114-9848-FD2B0DD757FD}"/>
              </a:ext>
            </a:extLst>
          </p:cNvPr>
          <p:cNvSpPr/>
          <p:nvPr/>
        </p:nvSpPr>
        <p:spPr>
          <a:xfrm>
            <a:off x="10781762" y="1170926"/>
            <a:ext cx="1486230" cy="938719"/>
          </a:xfrm>
          <a:prstGeom prst="rect">
            <a:avLst/>
          </a:prstGeom>
        </p:spPr>
        <p:txBody>
          <a:bodyPr wrap="square" lIns="91440" tIns="45720" rIns="91440" bIns="45720" anchor="t">
            <a:spAutoFit/>
          </a:bodyPr>
          <a:lstStyle/>
          <a:p>
            <a:r>
              <a:rPr lang="en-GB" sz="1100">
                <a:solidFill>
                  <a:prstClr val="black"/>
                </a:solidFill>
                <a:latin typeface="Calibri"/>
              </a:rPr>
              <a:t>Sponsor: </a:t>
            </a:r>
            <a:r>
              <a:rPr lang="en-GB" sz="1100">
                <a:solidFill>
                  <a:schemeClr val="dk1"/>
                </a:solidFill>
              </a:rPr>
              <a:t>Steve Moore</a:t>
            </a:r>
          </a:p>
          <a:p>
            <a:pPr>
              <a:defRPr/>
            </a:pPr>
            <a:r>
              <a:rPr lang="en-GB" sz="1100">
                <a:solidFill>
                  <a:prstClr val="black"/>
                </a:solidFill>
                <a:latin typeface="Calibri"/>
              </a:rPr>
              <a:t>SRO: Stephen Brown</a:t>
            </a:r>
          </a:p>
          <a:p>
            <a:pPr>
              <a:defRPr/>
            </a:pPr>
            <a:r>
              <a:rPr lang="en-GB" sz="1100">
                <a:solidFill>
                  <a:prstClr val="black"/>
                </a:solidFill>
                <a:latin typeface="Calibri"/>
              </a:rPr>
              <a:t>WB &amp; BF Directors</a:t>
            </a:r>
          </a:p>
          <a:p>
            <a:pPr>
              <a:defRPr/>
            </a:pPr>
            <a:r>
              <a:rPr lang="en-GB" sz="1100">
                <a:solidFill>
                  <a:prstClr val="black"/>
                </a:solidFill>
                <a:latin typeface="Calibri"/>
              </a:rPr>
              <a:t>WBC, WB &amp; BR Members</a:t>
            </a:r>
          </a:p>
        </p:txBody>
      </p:sp>
      <p:sp>
        <p:nvSpPr>
          <p:cNvPr id="19" name="Rectangle 18">
            <a:extLst>
              <a:ext uri="{FF2B5EF4-FFF2-40B4-BE49-F238E27FC236}">
                <a16:creationId xmlns:a16="http://schemas.microsoft.com/office/drawing/2014/main" id="{E014FC6E-F2F1-4128-9987-025360231C88}"/>
              </a:ext>
            </a:extLst>
          </p:cNvPr>
          <p:cNvSpPr/>
          <p:nvPr/>
        </p:nvSpPr>
        <p:spPr>
          <a:xfrm>
            <a:off x="2517099" y="2775366"/>
            <a:ext cx="2882410" cy="1199450"/>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91445" algn="ctr" defTabSz="914446">
              <a:defRPr/>
            </a:pPr>
            <a:r>
              <a:rPr lang="en-GB" sz="1200" b="1" u="sng">
                <a:solidFill>
                  <a:prstClr val="black"/>
                </a:solidFill>
                <a:latin typeface="Calibri"/>
              </a:rPr>
              <a:t>Fortnightly </a:t>
            </a:r>
          </a:p>
          <a:p>
            <a:pPr marL="91445" algn="ctr" defTabSz="914446">
              <a:defRPr/>
            </a:pPr>
            <a:r>
              <a:rPr lang="en-GB" sz="1200" b="1" u="sng">
                <a:solidFill>
                  <a:prstClr val="black"/>
                </a:solidFill>
                <a:latin typeface="Calibri"/>
              </a:rPr>
              <a:t>Steering Group Meeting</a:t>
            </a:r>
            <a:endParaRPr lang="en-GB" sz="1200" b="1" u="sng">
              <a:solidFill>
                <a:prstClr val="black"/>
              </a:solidFill>
              <a:latin typeface="Calibri"/>
              <a:cs typeface="Calibri"/>
            </a:endParaRPr>
          </a:p>
          <a:p>
            <a:pPr algn="ctr" defTabSz="914446">
              <a:defRPr/>
            </a:pPr>
            <a:r>
              <a:rPr lang="en-GB" sz="1200">
                <a:solidFill>
                  <a:prstClr val="black"/>
                </a:solidFill>
                <a:latin typeface="Calibri"/>
              </a:rPr>
              <a:t>Programme updates</a:t>
            </a:r>
          </a:p>
          <a:p>
            <a:pPr algn="ctr" defTabSz="914446">
              <a:defRPr/>
            </a:pPr>
            <a:r>
              <a:rPr lang="en-GB" sz="1200">
                <a:solidFill>
                  <a:prstClr val="black"/>
                </a:solidFill>
                <a:latin typeface="Calibri"/>
              </a:rPr>
              <a:t>Individual workstream updates Interdependencies, Risks &amp; Issues</a:t>
            </a:r>
          </a:p>
          <a:p>
            <a:pPr algn="ctr" defTabSz="914446">
              <a:defRPr/>
            </a:pPr>
            <a:r>
              <a:rPr lang="en-GB" sz="1200">
                <a:solidFill>
                  <a:prstClr val="black"/>
                </a:solidFill>
                <a:latin typeface="Calibri"/>
              </a:rPr>
              <a:t>Budget, Change Control</a:t>
            </a:r>
          </a:p>
        </p:txBody>
      </p:sp>
      <p:sp>
        <p:nvSpPr>
          <p:cNvPr id="20" name="Rectangle 19">
            <a:extLst>
              <a:ext uri="{FF2B5EF4-FFF2-40B4-BE49-F238E27FC236}">
                <a16:creationId xmlns:a16="http://schemas.microsoft.com/office/drawing/2014/main" id="{6E16FC1E-4BB1-48A5-B903-7C4DEFA0EE4F}"/>
              </a:ext>
            </a:extLst>
          </p:cNvPr>
          <p:cNvSpPr/>
          <p:nvPr/>
        </p:nvSpPr>
        <p:spPr>
          <a:xfrm>
            <a:off x="4782377" y="4670773"/>
            <a:ext cx="4060539" cy="1107996"/>
          </a:xfrm>
          <a:prstGeom prst="rect">
            <a:avLst/>
          </a:prstGeom>
          <a:solidFill>
            <a:schemeClr val="bg1"/>
          </a:solidFill>
        </p:spPr>
        <p:txBody>
          <a:bodyPr wrap="square" lIns="91440" tIns="45720" rIns="91440" bIns="45720" anchor="t">
            <a:spAutoFit/>
          </a:bodyPr>
          <a:lstStyle/>
          <a:p>
            <a:pPr>
              <a:defRPr/>
            </a:pPr>
            <a:r>
              <a:rPr lang="en-GB" sz="1100" dirty="0">
                <a:solidFill>
                  <a:prstClr val="black"/>
                </a:solidFill>
                <a:latin typeface="Calibri"/>
              </a:rPr>
              <a:t>Project Manager: Mandy Holdstock</a:t>
            </a:r>
          </a:p>
          <a:p>
            <a:pPr>
              <a:defRPr/>
            </a:pPr>
            <a:r>
              <a:rPr lang="en-GB" sz="1100" dirty="0">
                <a:solidFill>
                  <a:prstClr val="black"/>
                </a:solidFill>
                <a:latin typeface="Calibri"/>
              </a:rPr>
              <a:t>Technical and Digital Project Manager: Kate Hutchings</a:t>
            </a:r>
          </a:p>
          <a:p>
            <a:pPr>
              <a:defRPr/>
            </a:pPr>
            <a:r>
              <a:rPr lang="en-GB" sz="1100" dirty="0">
                <a:solidFill>
                  <a:prstClr val="black"/>
                </a:solidFill>
                <a:latin typeface="Calibri"/>
                <a:cs typeface="Calibri"/>
              </a:rPr>
              <a:t>SME &amp; Consultant: David Thrale</a:t>
            </a:r>
            <a:endParaRPr lang="en-GB" sz="1100" dirty="0">
              <a:solidFill>
                <a:prstClr val="black"/>
              </a:solidFill>
              <a:latin typeface="Calibri"/>
            </a:endParaRPr>
          </a:p>
          <a:p>
            <a:pPr defTabSz="914446">
              <a:defRPr/>
            </a:pPr>
            <a:r>
              <a:rPr lang="en-GB" sz="1100" dirty="0">
                <a:solidFill>
                  <a:prstClr val="black"/>
                </a:solidFill>
                <a:latin typeface="Calibri"/>
              </a:rPr>
              <a:t>Workstream Leads</a:t>
            </a:r>
          </a:p>
          <a:p>
            <a:pPr defTabSz="914446">
              <a:defRPr/>
            </a:pPr>
            <a:r>
              <a:rPr lang="en-GB" sz="1100" dirty="0">
                <a:latin typeface="Calibri"/>
              </a:rPr>
              <a:t>Agreed SME’s and business representation</a:t>
            </a:r>
          </a:p>
          <a:p>
            <a:pPr defTabSz="914446">
              <a:defRPr/>
            </a:pPr>
            <a:r>
              <a:rPr lang="en-GB" sz="1100" dirty="0">
                <a:solidFill>
                  <a:prstClr val="black"/>
                </a:solidFill>
                <a:latin typeface="Calibri"/>
              </a:rPr>
              <a:t>Business Change Specialist: Kelly Withers, Freya Donohue-Hall</a:t>
            </a:r>
          </a:p>
        </p:txBody>
      </p:sp>
      <p:cxnSp>
        <p:nvCxnSpPr>
          <p:cNvPr id="22" name="Straight Arrow Connector 21">
            <a:extLst>
              <a:ext uri="{FF2B5EF4-FFF2-40B4-BE49-F238E27FC236}">
                <a16:creationId xmlns:a16="http://schemas.microsoft.com/office/drawing/2014/main" id="{A6BE3E50-B5D1-4EB5-9C3D-C23C72AF8E24}"/>
              </a:ext>
            </a:extLst>
          </p:cNvPr>
          <p:cNvCxnSpPr>
            <a:cxnSpLocks/>
          </p:cNvCxnSpPr>
          <p:nvPr/>
        </p:nvCxnSpPr>
        <p:spPr>
          <a:xfrm flipV="1">
            <a:off x="6895076" y="2300933"/>
            <a:ext cx="0" cy="457200"/>
          </a:xfrm>
          <a:prstGeom prst="straightConnector1">
            <a:avLst/>
          </a:prstGeom>
          <a:ln w="38100" cap="flat" cmpd="sng" algn="ctr">
            <a:solidFill>
              <a:schemeClr val="tx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3" name="Rectangle 22">
            <a:extLst>
              <a:ext uri="{FF2B5EF4-FFF2-40B4-BE49-F238E27FC236}">
                <a16:creationId xmlns:a16="http://schemas.microsoft.com/office/drawing/2014/main" id="{947B1F44-29FB-4066-A04F-AFF4C03B4E02}"/>
              </a:ext>
            </a:extLst>
          </p:cNvPr>
          <p:cNvSpPr/>
          <p:nvPr/>
        </p:nvSpPr>
        <p:spPr>
          <a:xfrm>
            <a:off x="6365903" y="2758134"/>
            <a:ext cx="2882410" cy="1199450"/>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91445" algn="ctr" defTabSz="914446">
              <a:defRPr/>
            </a:pPr>
            <a:r>
              <a:rPr lang="en-GB" sz="1200" b="1" u="sng">
                <a:solidFill>
                  <a:prstClr val="black"/>
                </a:solidFill>
                <a:latin typeface="Calibri"/>
              </a:rPr>
              <a:t>Monthly </a:t>
            </a:r>
          </a:p>
          <a:p>
            <a:pPr marL="91445" algn="ctr" defTabSz="914446">
              <a:defRPr/>
            </a:pPr>
            <a:r>
              <a:rPr lang="en-GB" sz="1200" b="1" u="sng">
                <a:solidFill>
                  <a:prstClr val="black"/>
                </a:solidFill>
                <a:latin typeface="Calibri"/>
              </a:rPr>
              <a:t>Programme Board Group</a:t>
            </a:r>
            <a:endParaRPr lang="en-GB" sz="1200" b="1" u="sng">
              <a:solidFill>
                <a:prstClr val="black"/>
              </a:solidFill>
              <a:latin typeface="Calibri"/>
              <a:cs typeface="Calibri"/>
            </a:endParaRPr>
          </a:p>
          <a:p>
            <a:pPr algn="ctr" defTabSz="914446">
              <a:defRPr/>
            </a:pPr>
            <a:r>
              <a:rPr lang="en-GB" sz="1200">
                <a:solidFill>
                  <a:prstClr val="black"/>
                </a:solidFill>
                <a:latin typeface="Calibri"/>
              </a:rPr>
              <a:t>High level Programme status update</a:t>
            </a:r>
          </a:p>
          <a:p>
            <a:pPr algn="ctr" defTabSz="914446">
              <a:defRPr/>
            </a:pPr>
            <a:r>
              <a:rPr lang="en-GB" sz="1200">
                <a:solidFill>
                  <a:prstClr val="black"/>
                </a:solidFill>
                <a:latin typeface="Calibri"/>
              </a:rPr>
              <a:t>High level individual workstream updates</a:t>
            </a:r>
          </a:p>
          <a:p>
            <a:pPr algn="ctr">
              <a:defRPr/>
            </a:pPr>
            <a:r>
              <a:rPr lang="en-GB" sz="1200">
                <a:solidFill>
                  <a:prstClr val="black"/>
                </a:solidFill>
                <a:latin typeface="Calibri"/>
              </a:rPr>
              <a:t>Escalations, Issues, Budget, Change Control</a:t>
            </a:r>
          </a:p>
          <a:p>
            <a:pPr algn="ctr" defTabSz="914446">
              <a:defRPr/>
            </a:pPr>
            <a:r>
              <a:rPr lang="en-GB" sz="1200">
                <a:solidFill>
                  <a:prstClr val="black"/>
                </a:solidFill>
                <a:latin typeface="Calibri"/>
              </a:rPr>
              <a:t>Discussion ahead of CLT</a:t>
            </a:r>
          </a:p>
        </p:txBody>
      </p:sp>
      <p:cxnSp>
        <p:nvCxnSpPr>
          <p:cNvPr id="24" name="Straight Arrow Connector 23">
            <a:extLst>
              <a:ext uri="{FF2B5EF4-FFF2-40B4-BE49-F238E27FC236}">
                <a16:creationId xmlns:a16="http://schemas.microsoft.com/office/drawing/2014/main" id="{A7FEA43C-B54A-46F8-9FC2-E775A31691FC}"/>
              </a:ext>
            </a:extLst>
          </p:cNvPr>
          <p:cNvCxnSpPr>
            <a:cxnSpLocks/>
          </p:cNvCxnSpPr>
          <p:nvPr/>
        </p:nvCxnSpPr>
        <p:spPr>
          <a:xfrm flipV="1">
            <a:off x="3757429" y="4106926"/>
            <a:ext cx="0" cy="457200"/>
          </a:xfrm>
          <a:prstGeom prst="straightConnector1">
            <a:avLst/>
          </a:prstGeom>
          <a:ln w="38100" cap="flat" cmpd="sng" algn="ctr">
            <a:solidFill>
              <a:schemeClr val="tx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5" name="Rectangle 24">
            <a:extLst>
              <a:ext uri="{FF2B5EF4-FFF2-40B4-BE49-F238E27FC236}">
                <a16:creationId xmlns:a16="http://schemas.microsoft.com/office/drawing/2014/main" id="{5232F2A3-624B-4A13-AB17-0CC68C8DE2EF}"/>
              </a:ext>
            </a:extLst>
          </p:cNvPr>
          <p:cNvSpPr/>
          <p:nvPr/>
        </p:nvSpPr>
        <p:spPr>
          <a:xfrm>
            <a:off x="40396" y="2775201"/>
            <a:ext cx="2191338" cy="1277273"/>
          </a:xfrm>
          <a:prstGeom prst="rect">
            <a:avLst/>
          </a:prstGeom>
          <a:solidFill>
            <a:schemeClr val="bg1"/>
          </a:solidFill>
        </p:spPr>
        <p:txBody>
          <a:bodyPr wrap="square" lIns="91440" tIns="45720" rIns="91440" bIns="45720" anchor="t">
            <a:spAutoFit/>
          </a:bodyPr>
          <a:lstStyle/>
          <a:p>
            <a:r>
              <a:rPr lang="en-GB" sz="1100" dirty="0">
                <a:solidFill>
                  <a:prstClr val="black"/>
                </a:solidFill>
                <a:latin typeface="Calibri"/>
              </a:rPr>
              <a:t>Project Manager: Mandy Holdstock</a:t>
            </a:r>
          </a:p>
          <a:p>
            <a:r>
              <a:rPr lang="en-GB" sz="1100" dirty="0">
                <a:solidFill>
                  <a:prstClr val="black"/>
                </a:solidFill>
                <a:latin typeface="Calibri"/>
              </a:rPr>
              <a:t>SRO: Stephen Brown</a:t>
            </a:r>
            <a:endParaRPr lang="en-US" sz="1100" dirty="0">
              <a:solidFill>
                <a:prstClr val="black"/>
              </a:solidFill>
              <a:latin typeface="Calibri"/>
              <a:cs typeface="Calibri"/>
            </a:endParaRPr>
          </a:p>
          <a:p>
            <a:r>
              <a:rPr lang="en-GB" sz="1100" dirty="0">
                <a:solidFill>
                  <a:prstClr val="black"/>
                </a:solidFill>
                <a:latin typeface="Calibri"/>
                <a:cs typeface="Calibri"/>
              </a:rPr>
              <a:t>SME &amp; Consultant: David Thrale</a:t>
            </a:r>
          </a:p>
          <a:p>
            <a:r>
              <a:rPr lang="en-GB" sz="1100" dirty="0">
                <a:solidFill>
                  <a:prstClr val="black"/>
                </a:solidFill>
                <a:latin typeface="Calibri"/>
              </a:rPr>
              <a:t>Workstream Leads</a:t>
            </a:r>
            <a:endParaRPr lang="en-GB" sz="1100" dirty="0">
              <a:solidFill>
                <a:prstClr val="black"/>
              </a:solidFill>
            </a:endParaRPr>
          </a:p>
          <a:p>
            <a:r>
              <a:rPr lang="en-GB" sz="1100" dirty="0">
                <a:latin typeface="Calibri"/>
              </a:rPr>
              <a:t>Agreed SME’s and business representation</a:t>
            </a:r>
          </a:p>
          <a:p>
            <a:pPr defTabSz="914446">
              <a:defRPr/>
            </a:pPr>
            <a:r>
              <a:rPr lang="en-GB" sz="1100" dirty="0">
                <a:latin typeface="Calibri"/>
              </a:rPr>
              <a:t>Business Change representation</a:t>
            </a:r>
          </a:p>
        </p:txBody>
      </p:sp>
      <p:sp>
        <p:nvSpPr>
          <p:cNvPr id="26" name="Left Brace 25">
            <a:extLst>
              <a:ext uri="{FF2B5EF4-FFF2-40B4-BE49-F238E27FC236}">
                <a16:creationId xmlns:a16="http://schemas.microsoft.com/office/drawing/2014/main" id="{AE96DAE0-43CA-4150-92A7-22A2A1CFF9F3}"/>
              </a:ext>
            </a:extLst>
          </p:cNvPr>
          <p:cNvSpPr/>
          <p:nvPr/>
        </p:nvSpPr>
        <p:spPr>
          <a:xfrm rot="10800000">
            <a:off x="2132277" y="2779497"/>
            <a:ext cx="220192" cy="1205136"/>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46">
              <a:defRPr/>
            </a:pPr>
            <a:endParaRPr lang="en-GB" sz="1400">
              <a:solidFill>
                <a:prstClr val="black"/>
              </a:solidFill>
              <a:latin typeface="Calibri"/>
            </a:endParaRPr>
          </a:p>
        </p:txBody>
      </p:sp>
      <p:sp>
        <p:nvSpPr>
          <p:cNvPr id="27" name="Left Brace 26">
            <a:extLst>
              <a:ext uri="{FF2B5EF4-FFF2-40B4-BE49-F238E27FC236}">
                <a16:creationId xmlns:a16="http://schemas.microsoft.com/office/drawing/2014/main" id="{011FAA07-781F-452E-876A-FEAC6D5D0021}"/>
              </a:ext>
            </a:extLst>
          </p:cNvPr>
          <p:cNvSpPr/>
          <p:nvPr/>
        </p:nvSpPr>
        <p:spPr>
          <a:xfrm>
            <a:off x="9401233" y="2868092"/>
            <a:ext cx="220192" cy="979532"/>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46">
              <a:defRPr/>
            </a:pPr>
            <a:endParaRPr lang="en-GB" sz="1400">
              <a:solidFill>
                <a:prstClr val="black"/>
              </a:solidFill>
              <a:latin typeface="Calibri"/>
            </a:endParaRPr>
          </a:p>
        </p:txBody>
      </p:sp>
      <p:sp>
        <p:nvSpPr>
          <p:cNvPr id="28" name="Rectangle 27">
            <a:extLst>
              <a:ext uri="{FF2B5EF4-FFF2-40B4-BE49-F238E27FC236}">
                <a16:creationId xmlns:a16="http://schemas.microsoft.com/office/drawing/2014/main" id="{5E72F8D6-D146-4484-BB37-9F7A79995D44}"/>
              </a:ext>
            </a:extLst>
          </p:cNvPr>
          <p:cNvSpPr/>
          <p:nvPr/>
        </p:nvSpPr>
        <p:spPr>
          <a:xfrm>
            <a:off x="4552195" y="1144992"/>
            <a:ext cx="2906768" cy="1007303"/>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defRPr/>
            </a:pPr>
            <a:r>
              <a:rPr lang="en-GB" sz="1200" b="1" u="sng">
                <a:solidFill>
                  <a:prstClr val="black"/>
                </a:solidFill>
                <a:latin typeface="Calibri"/>
              </a:rPr>
              <a:t>Six Weekly CLT Report</a:t>
            </a:r>
          </a:p>
          <a:p>
            <a:pPr algn="ctr" defTabSz="914446">
              <a:defRPr/>
            </a:pPr>
            <a:r>
              <a:rPr lang="en-GB" sz="1200">
                <a:solidFill>
                  <a:prstClr val="black"/>
                </a:solidFill>
                <a:latin typeface="Calibri"/>
              </a:rPr>
              <a:t>Escalations</a:t>
            </a:r>
          </a:p>
          <a:p>
            <a:pPr algn="ctr" defTabSz="914446">
              <a:defRPr/>
            </a:pPr>
            <a:r>
              <a:rPr lang="en-GB" sz="1200">
                <a:solidFill>
                  <a:prstClr val="black"/>
                </a:solidFill>
                <a:latin typeface="Calibri"/>
              </a:rPr>
              <a:t>Budget approval</a:t>
            </a:r>
          </a:p>
          <a:p>
            <a:pPr algn="ctr" defTabSz="914446">
              <a:defRPr/>
            </a:pPr>
            <a:r>
              <a:rPr lang="en-GB" sz="1200">
                <a:solidFill>
                  <a:prstClr val="black"/>
                </a:solidFill>
                <a:latin typeface="Calibri"/>
              </a:rPr>
              <a:t>High level status Updates</a:t>
            </a:r>
          </a:p>
          <a:p>
            <a:pPr algn="ctr" defTabSz="914446">
              <a:defRPr/>
            </a:pPr>
            <a:r>
              <a:rPr lang="en-GB" sz="1200">
                <a:solidFill>
                  <a:prstClr val="black"/>
                </a:solidFill>
                <a:latin typeface="Calibri"/>
              </a:rPr>
              <a:t>Comms</a:t>
            </a:r>
            <a:endParaRPr lang="en-GB" sz="1200" u="sng">
              <a:solidFill>
                <a:prstClr val="black"/>
              </a:solidFill>
              <a:latin typeface="Calibri"/>
            </a:endParaRPr>
          </a:p>
        </p:txBody>
      </p:sp>
      <p:sp>
        <p:nvSpPr>
          <p:cNvPr id="29" name="Left Brace 28">
            <a:extLst>
              <a:ext uri="{FF2B5EF4-FFF2-40B4-BE49-F238E27FC236}">
                <a16:creationId xmlns:a16="http://schemas.microsoft.com/office/drawing/2014/main" id="{1DF3B8FA-1311-405B-87FE-FA9EF06D7851}"/>
              </a:ext>
            </a:extLst>
          </p:cNvPr>
          <p:cNvSpPr/>
          <p:nvPr/>
        </p:nvSpPr>
        <p:spPr>
          <a:xfrm rot="10800000">
            <a:off x="4139696" y="1239540"/>
            <a:ext cx="220192" cy="809531"/>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46">
              <a:defRPr/>
            </a:pPr>
            <a:endParaRPr lang="en-GB" sz="1400">
              <a:solidFill>
                <a:prstClr val="black"/>
              </a:solidFill>
              <a:latin typeface="Calibri"/>
            </a:endParaRPr>
          </a:p>
        </p:txBody>
      </p:sp>
      <p:sp>
        <p:nvSpPr>
          <p:cNvPr id="30" name="Rectangle 29">
            <a:extLst>
              <a:ext uri="{FF2B5EF4-FFF2-40B4-BE49-F238E27FC236}">
                <a16:creationId xmlns:a16="http://schemas.microsoft.com/office/drawing/2014/main" id="{D5192D80-D85F-4E52-BBF4-0BB507619569}"/>
              </a:ext>
            </a:extLst>
          </p:cNvPr>
          <p:cNvSpPr/>
          <p:nvPr/>
        </p:nvSpPr>
        <p:spPr>
          <a:xfrm>
            <a:off x="2291948" y="1187467"/>
            <a:ext cx="2009625" cy="769441"/>
          </a:xfrm>
          <a:prstGeom prst="rect">
            <a:avLst/>
          </a:prstGeom>
        </p:spPr>
        <p:txBody>
          <a:bodyPr wrap="square" lIns="91440" tIns="45720" rIns="91440" bIns="45720" anchor="t">
            <a:spAutoFit/>
          </a:bodyPr>
          <a:lstStyle/>
          <a:p>
            <a:r>
              <a:rPr lang="en-GB" sz="1100">
                <a:solidFill>
                  <a:prstClr val="black"/>
                </a:solidFill>
                <a:latin typeface="Calibri"/>
              </a:rPr>
              <a:t>Sponsor: </a:t>
            </a:r>
            <a:r>
              <a:rPr lang="en-GB" sz="1100">
                <a:solidFill>
                  <a:schemeClr val="dk1"/>
                </a:solidFill>
              </a:rPr>
              <a:t>Steve Moore</a:t>
            </a:r>
          </a:p>
          <a:p>
            <a:pPr>
              <a:defRPr/>
            </a:pPr>
            <a:r>
              <a:rPr lang="en-GB" sz="1100">
                <a:solidFill>
                  <a:prstClr val="black"/>
                </a:solidFill>
                <a:latin typeface="Calibri"/>
              </a:rPr>
              <a:t>SRO: Stephen Brown</a:t>
            </a:r>
          </a:p>
          <a:p>
            <a:pPr>
              <a:defRPr/>
            </a:pPr>
            <a:r>
              <a:rPr lang="en-GB" sz="1100">
                <a:solidFill>
                  <a:prstClr val="black"/>
                </a:solidFill>
                <a:latin typeface="Calibri"/>
                <a:cs typeface="Calibri"/>
              </a:rPr>
              <a:t>SME &amp; Consultant: </a:t>
            </a:r>
            <a:r>
              <a:rPr lang="en-GB" sz="1100">
                <a:solidFill>
                  <a:prstClr val="black"/>
                </a:solidFill>
                <a:latin typeface="Calibri"/>
              </a:rPr>
              <a:t>David Thrale</a:t>
            </a:r>
          </a:p>
          <a:p>
            <a:pPr defTabSz="914446">
              <a:defRPr/>
            </a:pPr>
            <a:r>
              <a:rPr lang="en-GB" sz="1100">
                <a:solidFill>
                  <a:prstClr val="black"/>
                </a:solidFill>
                <a:latin typeface="Calibri"/>
              </a:rPr>
              <a:t>Corporate Leadership Team</a:t>
            </a:r>
          </a:p>
        </p:txBody>
      </p:sp>
      <p:cxnSp>
        <p:nvCxnSpPr>
          <p:cNvPr id="31" name="Straight Arrow Connector 30">
            <a:extLst>
              <a:ext uri="{FF2B5EF4-FFF2-40B4-BE49-F238E27FC236}">
                <a16:creationId xmlns:a16="http://schemas.microsoft.com/office/drawing/2014/main" id="{71EB3211-306F-4B7D-9F52-511044C9A0C5}"/>
              </a:ext>
            </a:extLst>
          </p:cNvPr>
          <p:cNvCxnSpPr>
            <a:cxnSpLocks/>
          </p:cNvCxnSpPr>
          <p:nvPr/>
        </p:nvCxnSpPr>
        <p:spPr>
          <a:xfrm flipV="1">
            <a:off x="8741805" y="2300933"/>
            <a:ext cx="0" cy="457200"/>
          </a:xfrm>
          <a:prstGeom prst="straightConnector1">
            <a:avLst/>
          </a:prstGeom>
          <a:ln w="38100" cap="flat" cmpd="sng" algn="ctr">
            <a:solidFill>
              <a:schemeClr val="tx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4A5D2540-3A0C-4D0A-A8BA-528E120B7187}"/>
              </a:ext>
            </a:extLst>
          </p:cNvPr>
          <p:cNvCxnSpPr>
            <a:cxnSpLocks/>
          </p:cNvCxnSpPr>
          <p:nvPr/>
        </p:nvCxnSpPr>
        <p:spPr>
          <a:xfrm>
            <a:off x="7647223" y="1640287"/>
            <a:ext cx="492183" cy="0"/>
          </a:xfrm>
          <a:prstGeom prst="straightConnector1">
            <a:avLst/>
          </a:prstGeom>
          <a:ln w="38100" cap="flat" cmpd="sng" algn="ctr">
            <a:solidFill>
              <a:schemeClr val="tx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3" name="Straight Arrow Connector 32">
            <a:extLst>
              <a:ext uri="{FF2B5EF4-FFF2-40B4-BE49-F238E27FC236}">
                <a16:creationId xmlns:a16="http://schemas.microsoft.com/office/drawing/2014/main" id="{D2D8EAA0-BAC5-46B8-8EFD-E063A7D68B89}"/>
              </a:ext>
            </a:extLst>
          </p:cNvPr>
          <p:cNvCxnSpPr>
            <a:cxnSpLocks/>
          </p:cNvCxnSpPr>
          <p:nvPr/>
        </p:nvCxnSpPr>
        <p:spPr>
          <a:xfrm>
            <a:off x="5648357" y="3301483"/>
            <a:ext cx="492183" cy="0"/>
          </a:xfrm>
          <a:prstGeom prst="straightConnector1">
            <a:avLst/>
          </a:prstGeom>
          <a:ln w="38100" cap="flat" cmpd="sng" algn="ctr">
            <a:solidFill>
              <a:schemeClr val="tx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6" name="Rectangle 35">
            <a:extLst>
              <a:ext uri="{FF2B5EF4-FFF2-40B4-BE49-F238E27FC236}">
                <a16:creationId xmlns:a16="http://schemas.microsoft.com/office/drawing/2014/main" id="{FA429988-374D-4AA3-A3D1-466395F573B1}"/>
              </a:ext>
            </a:extLst>
          </p:cNvPr>
          <p:cNvSpPr/>
          <p:nvPr/>
        </p:nvSpPr>
        <p:spPr>
          <a:xfrm>
            <a:off x="253951" y="1037749"/>
            <a:ext cx="1849737" cy="1007303"/>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defRPr/>
            </a:pPr>
            <a:r>
              <a:rPr lang="en-GB" sz="1200" b="1" u="sng">
                <a:solidFill>
                  <a:prstClr val="black"/>
                </a:solidFill>
                <a:latin typeface="Calibri"/>
              </a:rPr>
              <a:t>Monthly Members </a:t>
            </a:r>
          </a:p>
          <a:p>
            <a:pPr algn="ctr" defTabSz="914446">
              <a:defRPr/>
            </a:pPr>
            <a:r>
              <a:rPr lang="en-GB" sz="1200" b="1" u="sng">
                <a:solidFill>
                  <a:prstClr val="black"/>
                </a:solidFill>
                <a:latin typeface="Calibri"/>
              </a:rPr>
              <a:t>Update </a:t>
            </a:r>
          </a:p>
          <a:p>
            <a:pPr algn="ctr" defTabSz="914446">
              <a:defRPr/>
            </a:pPr>
            <a:r>
              <a:rPr lang="en-GB" sz="1200">
                <a:solidFill>
                  <a:prstClr val="black"/>
                </a:solidFill>
                <a:latin typeface="Calibri"/>
              </a:rPr>
              <a:t>High level status Updates</a:t>
            </a:r>
          </a:p>
          <a:p>
            <a:pPr algn="ctr" defTabSz="914446">
              <a:defRPr/>
            </a:pPr>
            <a:r>
              <a:rPr lang="en-GB" sz="1200">
                <a:solidFill>
                  <a:prstClr val="black"/>
                </a:solidFill>
                <a:latin typeface="Calibri"/>
              </a:rPr>
              <a:t>Decision making</a:t>
            </a:r>
          </a:p>
        </p:txBody>
      </p:sp>
      <p:cxnSp>
        <p:nvCxnSpPr>
          <p:cNvPr id="37" name="Straight Arrow Connector 36">
            <a:extLst>
              <a:ext uri="{FF2B5EF4-FFF2-40B4-BE49-F238E27FC236}">
                <a16:creationId xmlns:a16="http://schemas.microsoft.com/office/drawing/2014/main" id="{E76856F5-CC62-472A-B6EC-780DD9291EC2}"/>
              </a:ext>
            </a:extLst>
          </p:cNvPr>
          <p:cNvCxnSpPr>
            <a:cxnSpLocks/>
          </p:cNvCxnSpPr>
          <p:nvPr/>
        </p:nvCxnSpPr>
        <p:spPr>
          <a:xfrm flipV="1">
            <a:off x="1116501" y="2122876"/>
            <a:ext cx="0" cy="338917"/>
          </a:xfrm>
          <a:prstGeom prst="straightConnector1">
            <a:avLst/>
          </a:prstGeom>
          <a:ln w="38100" cap="flat" cmpd="sng" algn="ctr">
            <a:solidFill>
              <a:schemeClr val="tx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 name="Straight Connector 7">
            <a:extLst>
              <a:ext uri="{FF2B5EF4-FFF2-40B4-BE49-F238E27FC236}">
                <a16:creationId xmlns:a16="http://schemas.microsoft.com/office/drawing/2014/main" id="{21B799A4-904F-4DF8-A98F-5DD645E519F0}"/>
              </a:ext>
            </a:extLst>
          </p:cNvPr>
          <p:cNvCxnSpPr>
            <a:cxnSpLocks/>
          </p:cNvCxnSpPr>
          <p:nvPr/>
        </p:nvCxnSpPr>
        <p:spPr>
          <a:xfrm>
            <a:off x="3254315" y="2017086"/>
            <a:ext cx="0" cy="439233"/>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0355DF-9D45-4A97-96A3-439F71AA07C9}"/>
              </a:ext>
            </a:extLst>
          </p:cNvPr>
          <p:cNvCxnSpPr>
            <a:cxnSpLocks/>
          </p:cNvCxnSpPr>
          <p:nvPr/>
        </p:nvCxnSpPr>
        <p:spPr>
          <a:xfrm flipH="1">
            <a:off x="1097046" y="2461793"/>
            <a:ext cx="217672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3" name="Shape 130">
            <a:extLst>
              <a:ext uri="{FF2B5EF4-FFF2-40B4-BE49-F238E27FC236}">
                <a16:creationId xmlns:a16="http://schemas.microsoft.com/office/drawing/2014/main" id="{D35B5FE2-FFF9-4CB7-85A6-9C6AF26122BC}"/>
              </a:ext>
            </a:extLst>
          </p:cNvPr>
          <p:cNvSpPr txBox="1">
            <a:spLocks/>
          </p:cNvSpPr>
          <p:nvPr/>
        </p:nvSpPr>
        <p:spPr>
          <a:xfrm>
            <a:off x="255432" y="246034"/>
            <a:ext cx="8208912" cy="353943"/>
          </a:xfrm>
          <a:prstGeom prst="rect">
            <a:avLst/>
          </a:prstGeom>
        </p:spPr>
        <p:txBody>
          <a:bodyPr wrap="square" lIns="0" tIns="0" rIns="0" bIns="0" anchor="t">
            <a:spAutoFit/>
          </a:bodyPr>
          <a:lstStyle>
            <a:lvl1pPr eaLnBrk="1" hangingPunct="1">
              <a:defRPr>
                <a:latin typeface="+mj-lt"/>
                <a:ea typeface="+mj-ea"/>
                <a:cs typeface="+mj-cs"/>
              </a:defRPr>
            </a:lvl1pPr>
          </a:lstStyle>
          <a:p>
            <a:pPr>
              <a:spcBef>
                <a:spcPct val="0"/>
              </a:spcBef>
              <a:spcAft>
                <a:spcPct val="0"/>
              </a:spcAft>
              <a:buClr>
                <a:srgbClr val="000000"/>
              </a:buClr>
              <a:buSzPct val="46000"/>
            </a:pPr>
            <a:r>
              <a:rPr lang="en-GB" sz="2300" kern="0" dirty="0">
                <a:solidFill>
                  <a:srgbClr val="3C78D8"/>
                </a:solidFill>
                <a:latin typeface="Calibri Light"/>
                <a:cs typeface="Calibri Light"/>
                <a:sym typeface="Arial" panose="020B0604020202020204" pitchFamily="34" charset="0"/>
              </a:rPr>
              <a:t>PPP </a:t>
            </a:r>
            <a:r>
              <a:rPr lang="en-GB" altLang="en-US" sz="23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a:t>
            </a:r>
            <a:r>
              <a:rPr lang="en-GB" sz="2300" kern="0" dirty="0">
                <a:solidFill>
                  <a:srgbClr val="3C78D8"/>
                </a:solidFill>
                <a:latin typeface="Calibri Light"/>
                <a:cs typeface="Calibri Light"/>
                <a:sym typeface="Arial" panose="020B0604020202020204" pitchFamily="34" charset="0"/>
              </a:rPr>
              <a:t> </a:t>
            </a:r>
            <a:r>
              <a:rPr lang="en-GB" altLang="en-US" sz="2300" kern="0" dirty="0">
                <a:solidFill>
                  <a:srgbClr val="3C78D8"/>
                </a:solidFill>
                <a:latin typeface="Calibri Light"/>
                <a:cs typeface="Calibri Light"/>
                <a:sym typeface="Arial" panose="020B0604020202020204" pitchFamily="34" charset="0"/>
              </a:rPr>
              <a:t>| </a:t>
            </a:r>
            <a:r>
              <a:rPr lang="en-GB" altLang="en-US" sz="2300" dirty="0">
                <a:solidFill>
                  <a:srgbClr val="00B050"/>
                </a:solidFill>
                <a:latin typeface="Calibri Light"/>
                <a:cs typeface="Calibri Light"/>
                <a:sym typeface="Arial" panose="020B0604020202020204" pitchFamily="34" charset="0"/>
              </a:rPr>
              <a:t>Governance &amp; Controls</a:t>
            </a:r>
            <a:endParaRPr lang="en-GB" altLang="en-US" sz="2300" kern="0" dirty="0">
              <a:solidFill>
                <a:srgbClr val="00B050"/>
              </a:solidFill>
              <a:latin typeface="Calibri Light"/>
              <a:cs typeface="Calibri Light"/>
            </a:endParaRPr>
          </a:p>
        </p:txBody>
      </p:sp>
    </p:spTree>
    <p:extLst>
      <p:ext uri="{BB962C8B-B14F-4D97-AF65-F5344CB8AC3E}">
        <p14:creationId xmlns:p14="http://schemas.microsoft.com/office/powerpoint/2010/main" val="59329479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sp>
        <p:nvSpPr>
          <p:cNvPr id="9" name="Title 1"/>
          <p:cNvSpPr txBox="1">
            <a:spLocks/>
          </p:cNvSpPr>
          <p:nvPr/>
        </p:nvSpPr>
        <p:spPr>
          <a:xfrm>
            <a:off x="385483" y="235207"/>
            <a:ext cx="7909560" cy="365238"/>
          </a:xfrm>
          <a:prstGeom prst="rect">
            <a:avLst/>
          </a:prstGeom>
        </p:spPr>
        <p:txBody>
          <a:bodyPr wrap="square" lIns="0" tIns="0" rIns="0" bIns="0" anchor="t">
            <a:noAutofit/>
          </a:bodyPr>
          <a:lstStyle>
            <a:lvl1pPr eaLnBrk="1" hangingPunct="1">
              <a:defRPr>
                <a:latin typeface="+mj-lt"/>
                <a:ea typeface="+mj-ea"/>
                <a:cs typeface="+mj-cs"/>
              </a:defRPr>
            </a:lvl1pPr>
          </a:lstStyle>
          <a:p>
            <a:r>
              <a:rPr lang="en-GB" sz="2400" kern="0" dirty="0">
                <a:solidFill>
                  <a:srgbClr val="3C78D8"/>
                </a:solidFill>
                <a:latin typeface="Calibri Light"/>
                <a:cs typeface="Calibri Light"/>
                <a:sym typeface="Arial" panose="020B0604020202020204" pitchFamily="34" charset="0"/>
              </a:rPr>
              <a:t>PPP Project Initiation Document </a:t>
            </a:r>
            <a:r>
              <a:rPr lang="en-GB" altLang="en-US" sz="2400" kern="0" dirty="0">
                <a:solidFill>
                  <a:srgbClr val="3C78D8"/>
                </a:solidFill>
                <a:latin typeface="Calibri Light"/>
                <a:cs typeface="Calibri Light"/>
                <a:sym typeface="Arial" panose="020B0604020202020204" pitchFamily="34" charset="0"/>
              </a:rPr>
              <a:t>| </a:t>
            </a:r>
            <a:r>
              <a:rPr lang="en-GB" altLang="en-US" sz="2400" kern="0" dirty="0">
                <a:solidFill>
                  <a:srgbClr val="00B050"/>
                </a:solidFill>
                <a:latin typeface="Calibri Light"/>
                <a:cs typeface="Calibri Light"/>
                <a:sym typeface="Arial" panose="020B0604020202020204" pitchFamily="34" charset="0"/>
              </a:rPr>
              <a:t>Project Team</a:t>
            </a:r>
            <a:endParaRPr lang="en-GB" sz="2400" kern="0" dirty="0">
              <a:latin typeface="Calibri Light"/>
              <a:cs typeface="Calibri Light"/>
            </a:endParaRPr>
          </a:p>
        </p:txBody>
      </p:sp>
      <p:graphicFrame>
        <p:nvGraphicFramePr>
          <p:cNvPr id="3" name="Table 3">
            <a:extLst>
              <a:ext uri="{FF2B5EF4-FFF2-40B4-BE49-F238E27FC236}">
                <a16:creationId xmlns:a16="http://schemas.microsoft.com/office/drawing/2014/main" id="{63A9FEEA-4F81-49A9-9F15-8544DBABD642}"/>
              </a:ext>
            </a:extLst>
          </p:cNvPr>
          <p:cNvGraphicFramePr>
            <a:graphicFrameLocks noGrp="1"/>
          </p:cNvGraphicFramePr>
          <p:nvPr>
            <p:extLst>
              <p:ext uri="{D42A27DB-BD31-4B8C-83A1-F6EECF244321}">
                <p14:modId xmlns:p14="http://schemas.microsoft.com/office/powerpoint/2010/main" val="1931011221"/>
              </p:ext>
            </p:extLst>
          </p:nvPr>
        </p:nvGraphicFramePr>
        <p:xfrm>
          <a:off x="385482" y="741883"/>
          <a:ext cx="11382447" cy="5472494"/>
        </p:xfrm>
        <a:graphic>
          <a:graphicData uri="http://schemas.openxmlformats.org/drawingml/2006/table">
            <a:tbl>
              <a:tblPr firstRow="1" bandRow="1">
                <a:tableStyleId>{5C22544A-7EE6-4342-B048-85BDC9FD1C3A}</a:tableStyleId>
              </a:tblPr>
              <a:tblGrid>
                <a:gridCol w="2845612">
                  <a:extLst>
                    <a:ext uri="{9D8B030D-6E8A-4147-A177-3AD203B41FA5}">
                      <a16:colId xmlns:a16="http://schemas.microsoft.com/office/drawing/2014/main" val="2697201013"/>
                    </a:ext>
                  </a:extLst>
                </a:gridCol>
                <a:gridCol w="2237551">
                  <a:extLst>
                    <a:ext uri="{9D8B030D-6E8A-4147-A177-3AD203B41FA5}">
                      <a16:colId xmlns:a16="http://schemas.microsoft.com/office/drawing/2014/main" val="2776639891"/>
                    </a:ext>
                  </a:extLst>
                </a:gridCol>
                <a:gridCol w="2689934">
                  <a:extLst>
                    <a:ext uri="{9D8B030D-6E8A-4147-A177-3AD203B41FA5}">
                      <a16:colId xmlns:a16="http://schemas.microsoft.com/office/drawing/2014/main" val="3608327015"/>
                    </a:ext>
                  </a:extLst>
                </a:gridCol>
                <a:gridCol w="3609350">
                  <a:extLst>
                    <a:ext uri="{9D8B030D-6E8A-4147-A177-3AD203B41FA5}">
                      <a16:colId xmlns:a16="http://schemas.microsoft.com/office/drawing/2014/main" val="3407916532"/>
                    </a:ext>
                  </a:extLst>
                </a:gridCol>
              </a:tblGrid>
              <a:tr h="288026">
                <a:tc>
                  <a:txBody>
                    <a:bodyPr/>
                    <a:lstStyle/>
                    <a:p>
                      <a:r>
                        <a:rPr lang="en-GB" sz="1200"/>
                        <a:t>Name </a:t>
                      </a:r>
                    </a:p>
                  </a:txBody>
                  <a:tcPr/>
                </a:tc>
                <a:tc>
                  <a:txBody>
                    <a:bodyPr/>
                    <a:lstStyle/>
                    <a:p>
                      <a:r>
                        <a:rPr lang="en-GB" sz="1200"/>
                        <a:t>Area of work </a:t>
                      </a:r>
                    </a:p>
                  </a:txBody>
                  <a:tcPr/>
                </a:tc>
                <a:tc>
                  <a:txBody>
                    <a:bodyPr/>
                    <a:lstStyle/>
                    <a:p>
                      <a:r>
                        <a:rPr lang="en-GB" sz="1200" dirty="0"/>
                        <a:t>Role </a:t>
                      </a:r>
                    </a:p>
                  </a:txBody>
                  <a:tcPr/>
                </a:tc>
                <a:tc>
                  <a:txBody>
                    <a:bodyPr/>
                    <a:lstStyle/>
                    <a:p>
                      <a:r>
                        <a:rPr lang="en-GB" sz="1200"/>
                        <a:t>Responsibility</a:t>
                      </a:r>
                    </a:p>
                  </a:txBody>
                  <a:tcPr/>
                </a:tc>
                <a:extLst>
                  <a:ext uri="{0D108BD9-81ED-4DB2-BD59-A6C34878D82A}">
                    <a16:rowId xmlns:a16="http://schemas.microsoft.com/office/drawing/2014/main" val="4245194641"/>
                  </a:ext>
                </a:extLst>
              </a:tr>
              <a:tr h="288026">
                <a:tc>
                  <a:txBody>
                    <a:bodyPr/>
                    <a:lstStyle/>
                    <a:p>
                      <a:r>
                        <a:rPr lang="en-GB" sz="1200" dirty="0">
                          <a:solidFill>
                            <a:prstClr val="black"/>
                          </a:solidFill>
                          <a:latin typeface="+mn-lt"/>
                        </a:rPr>
                        <a:t>Mandy Holdstock</a:t>
                      </a:r>
                      <a:endParaRPr lang="en-GB" sz="1200" dirty="0"/>
                    </a:p>
                  </a:txBody>
                  <a:tcPr/>
                </a:tc>
                <a:tc>
                  <a:txBody>
                    <a:bodyPr/>
                    <a:lstStyle/>
                    <a:p>
                      <a:r>
                        <a:rPr lang="en-GB" sz="1200"/>
                        <a:t>PMO</a:t>
                      </a:r>
                    </a:p>
                  </a:txBody>
                  <a:tcPr/>
                </a:tc>
                <a:tc>
                  <a:txBody>
                    <a:bodyPr/>
                    <a:lstStyle/>
                    <a:p>
                      <a:r>
                        <a:rPr lang="en-GB" sz="1200"/>
                        <a:t>Project Manager </a:t>
                      </a:r>
                    </a:p>
                  </a:txBody>
                  <a:tcPr/>
                </a:tc>
                <a:tc>
                  <a:txBody>
                    <a:bodyPr/>
                    <a:lstStyle/>
                    <a:p>
                      <a:r>
                        <a:rPr lang="en-GB" sz="1200" dirty="0"/>
                        <a:t>Manages Project day-to-day</a:t>
                      </a:r>
                    </a:p>
                  </a:txBody>
                  <a:tcPr/>
                </a:tc>
                <a:extLst>
                  <a:ext uri="{0D108BD9-81ED-4DB2-BD59-A6C34878D82A}">
                    <a16:rowId xmlns:a16="http://schemas.microsoft.com/office/drawing/2014/main" val="3797623549"/>
                  </a:ext>
                </a:extLst>
              </a:tr>
              <a:tr h="288026">
                <a:tc>
                  <a:txBody>
                    <a:bodyPr/>
                    <a:lstStyle/>
                    <a:p>
                      <a:r>
                        <a:rPr lang="en-GB" sz="1200" dirty="0"/>
                        <a:t>Kate Hutchings</a:t>
                      </a:r>
                    </a:p>
                  </a:txBody>
                  <a:tcPr/>
                </a:tc>
                <a:tc>
                  <a:txBody>
                    <a:bodyPr/>
                    <a:lstStyle/>
                    <a:p>
                      <a:r>
                        <a:rPr lang="en-GB" sz="1200" dirty="0"/>
                        <a:t>PMO</a:t>
                      </a:r>
                    </a:p>
                  </a:txBody>
                  <a:tcPr/>
                </a:tc>
                <a:tc>
                  <a:txBody>
                    <a:bodyPr/>
                    <a:lstStyle/>
                    <a:p>
                      <a:r>
                        <a:rPr lang="en-GB" sz="1200" dirty="0"/>
                        <a:t>Technology &amp; Digital Project Manager</a:t>
                      </a:r>
                    </a:p>
                  </a:txBody>
                  <a:tcPr/>
                </a:tc>
                <a:tc>
                  <a:txBody>
                    <a:bodyPr/>
                    <a:lstStyle/>
                    <a:p>
                      <a:r>
                        <a:rPr lang="en-GB" sz="1200" dirty="0"/>
                        <a:t>Manages Project for Technology &amp; Digital Workstream</a:t>
                      </a:r>
                    </a:p>
                  </a:txBody>
                  <a:tcPr/>
                </a:tc>
                <a:extLst>
                  <a:ext uri="{0D108BD9-81ED-4DB2-BD59-A6C34878D82A}">
                    <a16:rowId xmlns:a16="http://schemas.microsoft.com/office/drawing/2014/main" val="716618863"/>
                  </a:ext>
                </a:extLst>
              </a:tr>
              <a:tr h="288026">
                <a:tc>
                  <a:txBody>
                    <a:bodyPr/>
                    <a:lstStyle/>
                    <a:p>
                      <a:r>
                        <a:rPr lang="en-GB" sz="1200" b="0" i="0" kern="1200">
                          <a:solidFill>
                            <a:schemeClr val="dk1"/>
                          </a:solidFill>
                          <a:effectLst/>
                          <a:latin typeface="+mn-lt"/>
                          <a:ea typeface="+mn-ea"/>
                          <a:cs typeface="+mn-cs"/>
                        </a:rPr>
                        <a:t>Steve Moore</a:t>
                      </a:r>
                      <a:endParaRPr lang="en-GB" sz="1200"/>
                    </a:p>
                  </a:txBody>
                  <a:tcPr/>
                </a:tc>
                <a:tc>
                  <a:txBody>
                    <a:bodyPr/>
                    <a:lstStyle/>
                    <a:p>
                      <a:r>
                        <a:rPr lang="en-GB" sz="1200" b="0" i="0" kern="1200">
                          <a:solidFill>
                            <a:schemeClr val="dk1"/>
                          </a:solidFill>
                          <a:effectLst/>
                          <a:latin typeface="+mn-lt"/>
                          <a:ea typeface="+mn-ea"/>
                          <a:cs typeface="+mn-cs"/>
                        </a:rPr>
                        <a:t>Director P&amp;G</a:t>
                      </a:r>
                      <a:endParaRPr lang="en-GB" sz="1200"/>
                    </a:p>
                  </a:txBody>
                  <a:tcPr/>
                </a:tc>
                <a:tc>
                  <a:txBody>
                    <a:bodyPr/>
                    <a:lstStyle/>
                    <a:p>
                      <a:r>
                        <a:rPr lang="en-GB" sz="1200"/>
                        <a:t>Sponsor </a:t>
                      </a:r>
                    </a:p>
                  </a:txBody>
                  <a:tcPr/>
                </a:tc>
                <a:tc>
                  <a:txBody>
                    <a:bodyPr/>
                    <a:lstStyle/>
                    <a:p>
                      <a:r>
                        <a:rPr lang="en-GB" sz="1200" dirty="0"/>
                        <a:t>Programme Sponsor</a:t>
                      </a:r>
                    </a:p>
                  </a:txBody>
                  <a:tcPr/>
                </a:tc>
                <a:extLst>
                  <a:ext uri="{0D108BD9-81ED-4DB2-BD59-A6C34878D82A}">
                    <a16:rowId xmlns:a16="http://schemas.microsoft.com/office/drawing/2014/main" val="832800791"/>
                  </a:ext>
                </a:extLst>
              </a:tr>
              <a:tr h="288026">
                <a:tc>
                  <a:txBody>
                    <a:bodyPr/>
                    <a:lstStyle/>
                    <a:p>
                      <a:r>
                        <a:rPr lang="en-GB" sz="1200" b="0" i="0" kern="1200">
                          <a:solidFill>
                            <a:schemeClr val="dk1"/>
                          </a:solidFill>
                          <a:effectLst/>
                          <a:latin typeface="+mn-lt"/>
                          <a:ea typeface="+mn-ea"/>
                          <a:cs typeface="+mn-cs"/>
                        </a:rPr>
                        <a:t>Stephen Brown</a:t>
                      </a:r>
                      <a:endParaRPr lang="en-GB" sz="1200"/>
                    </a:p>
                  </a:txBody>
                  <a:tcPr/>
                </a:tc>
                <a:tc>
                  <a:txBody>
                    <a:bodyPr/>
                    <a:lstStyle/>
                    <a:p>
                      <a:r>
                        <a:rPr lang="en-GB" sz="1200"/>
                        <a:t>AD P&amp;G</a:t>
                      </a:r>
                    </a:p>
                  </a:txBody>
                  <a:tcPr/>
                </a:tc>
                <a:tc>
                  <a:txBody>
                    <a:bodyPr/>
                    <a:lstStyle/>
                    <a:p>
                      <a:r>
                        <a:rPr lang="en-GB" sz="1200"/>
                        <a:t>SRO </a:t>
                      </a:r>
                    </a:p>
                  </a:txBody>
                  <a:tcPr/>
                </a:tc>
                <a:tc>
                  <a:txBody>
                    <a:bodyPr/>
                    <a:lstStyle/>
                    <a:p>
                      <a:r>
                        <a:rPr lang="en-GB" sz="1200" dirty="0"/>
                        <a:t>Programme Senior Responsible Officer</a:t>
                      </a:r>
                    </a:p>
                  </a:txBody>
                  <a:tcPr/>
                </a:tc>
                <a:extLst>
                  <a:ext uri="{0D108BD9-81ED-4DB2-BD59-A6C34878D82A}">
                    <a16:rowId xmlns:a16="http://schemas.microsoft.com/office/drawing/2014/main" val="143523100"/>
                  </a:ext>
                </a:extLst>
              </a:tr>
              <a:tr h="288026">
                <a:tc>
                  <a:txBody>
                    <a:bodyPr/>
                    <a:lstStyle/>
                    <a:p>
                      <a:r>
                        <a:rPr lang="en-GB" sz="1200"/>
                        <a:t>Lewis Borges</a:t>
                      </a:r>
                    </a:p>
                  </a:txBody>
                  <a:tcPr/>
                </a:tc>
                <a:tc>
                  <a:txBody>
                    <a:bodyPr/>
                    <a:lstStyle/>
                    <a:p>
                      <a:r>
                        <a:rPr lang="en-GB" sz="1200" dirty="0"/>
                        <a:t>Head of Business Change</a:t>
                      </a:r>
                    </a:p>
                  </a:txBody>
                  <a:tcPr/>
                </a:tc>
                <a:tc>
                  <a:txBody>
                    <a:bodyPr/>
                    <a:lstStyle/>
                    <a:p>
                      <a:r>
                        <a:rPr lang="en-GB" sz="1200" dirty="0"/>
                        <a:t>Head of Business Change</a:t>
                      </a:r>
                    </a:p>
                  </a:txBody>
                  <a:tcPr/>
                </a:tc>
                <a:tc>
                  <a:txBody>
                    <a:bodyPr/>
                    <a:lstStyle/>
                    <a:p>
                      <a:r>
                        <a:rPr lang="en-GB" sz="1200" dirty="0"/>
                        <a:t>Business Change decisions and Design SME</a:t>
                      </a:r>
                    </a:p>
                  </a:txBody>
                  <a:tcPr/>
                </a:tc>
                <a:extLst>
                  <a:ext uri="{0D108BD9-81ED-4DB2-BD59-A6C34878D82A}">
                    <a16:rowId xmlns:a16="http://schemas.microsoft.com/office/drawing/2014/main" val="1058947315"/>
                  </a:ext>
                </a:extLst>
              </a:tr>
              <a:tr h="288026">
                <a:tc>
                  <a:txBody>
                    <a:bodyPr/>
                    <a:lstStyle/>
                    <a:p>
                      <a:r>
                        <a:rPr lang="en-GB" sz="1200"/>
                        <a:t>Kelly Withers</a:t>
                      </a:r>
                    </a:p>
                  </a:txBody>
                  <a:tcPr/>
                </a:tc>
                <a:tc>
                  <a:txBody>
                    <a:bodyPr/>
                    <a:lstStyle/>
                    <a:p>
                      <a:r>
                        <a:rPr lang="en-GB" sz="1200" dirty="0"/>
                        <a:t>Business Change</a:t>
                      </a:r>
                    </a:p>
                  </a:txBody>
                  <a:tcPr/>
                </a:tc>
                <a:tc>
                  <a:txBody>
                    <a:bodyPr/>
                    <a:lstStyle/>
                    <a:p>
                      <a:r>
                        <a:rPr lang="en-GB" sz="1200"/>
                        <a:t>Business Change Specialist</a:t>
                      </a:r>
                    </a:p>
                  </a:txBody>
                  <a:tcPr/>
                </a:tc>
                <a:tc>
                  <a:txBody>
                    <a:bodyPr/>
                    <a:lstStyle/>
                    <a:p>
                      <a:r>
                        <a:rPr lang="en-GB" sz="1200"/>
                        <a:t>Design SME</a:t>
                      </a:r>
                    </a:p>
                  </a:txBody>
                  <a:tcPr/>
                </a:tc>
                <a:extLst>
                  <a:ext uri="{0D108BD9-81ED-4DB2-BD59-A6C34878D82A}">
                    <a16:rowId xmlns:a16="http://schemas.microsoft.com/office/drawing/2014/main" val="1300079774"/>
                  </a:ext>
                </a:extLst>
              </a:tr>
              <a:tr h="288026">
                <a:tc>
                  <a:txBody>
                    <a:bodyPr/>
                    <a:lstStyle/>
                    <a:p>
                      <a:r>
                        <a:rPr lang="en-GB" sz="1200" dirty="0"/>
                        <a:t>Freya Donohue-Hall</a:t>
                      </a: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200" dirty="0"/>
                        <a:t>Business Change</a:t>
                      </a:r>
                    </a:p>
                  </a:txBody>
                  <a:tcPr/>
                </a:tc>
                <a:tc>
                  <a:txBody>
                    <a:bodyPr/>
                    <a:lstStyle/>
                    <a:p>
                      <a:r>
                        <a:rPr lang="en-GB" sz="1200" dirty="0"/>
                        <a:t>Business Change Specialist</a:t>
                      </a:r>
                    </a:p>
                  </a:txBody>
                  <a:tcPr/>
                </a:tc>
                <a:tc>
                  <a:txBody>
                    <a:bodyPr/>
                    <a:lstStyle/>
                    <a:p>
                      <a:r>
                        <a:rPr lang="en-GB" sz="1200" dirty="0"/>
                        <a:t>Design &amp; Project Support</a:t>
                      </a:r>
                    </a:p>
                  </a:txBody>
                  <a:tcPr/>
                </a:tc>
                <a:extLst>
                  <a:ext uri="{0D108BD9-81ED-4DB2-BD59-A6C34878D82A}">
                    <a16:rowId xmlns:a16="http://schemas.microsoft.com/office/drawing/2014/main" val="1987661335"/>
                  </a:ext>
                </a:extLst>
              </a:tr>
              <a:tr h="288026">
                <a:tc>
                  <a:txBody>
                    <a:bodyPr/>
                    <a:lstStyle/>
                    <a:p>
                      <a:r>
                        <a:rPr lang="en-GB" sz="1200" dirty="0"/>
                        <a:t>Independent Consultant</a:t>
                      </a:r>
                    </a:p>
                  </a:txBody>
                  <a:tcPr/>
                </a:tc>
                <a:tc>
                  <a:txBody>
                    <a:bodyPr/>
                    <a:lstStyle/>
                    <a:p>
                      <a:r>
                        <a:rPr lang="en-GB" sz="1200" b="0" i="0" kern="1200">
                          <a:solidFill>
                            <a:schemeClr val="dk1"/>
                          </a:solidFill>
                          <a:effectLst/>
                          <a:latin typeface="+mn-lt"/>
                          <a:ea typeface="+mn-ea"/>
                          <a:cs typeface="+mn-cs"/>
                        </a:rPr>
                        <a:t>Consultant</a:t>
                      </a:r>
                      <a:endParaRPr lang="en-GB" sz="1200"/>
                    </a:p>
                  </a:txBody>
                  <a:tcPr/>
                </a:tc>
                <a:tc>
                  <a:txBody>
                    <a:bodyPr/>
                    <a:lstStyle/>
                    <a:p>
                      <a:r>
                        <a:rPr lang="en-GB" sz="1200" dirty="0"/>
                        <a:t>Regulatory SME</a:t>
                      </a:r>
                    </a:p>
                  </a:txBody>
                  <a:tcPr/>
                </a:tc>
                <a:tc>
                  <a:txBody>
                    <a:bodyPr/>
                    <a:lstStyle/>
                    <a:p>
                      <a:r>
                        <a:rPr lang="en-GB" sz="1200" dirty="0"/>
                        <a:t>Design Workstream Lead</a:t>
                      </a:r>
                    </a:p>
                  </a:txBody>
                  <a:tcPr/>
                </a:tc>
                <a:extLst>
                  <a:ext uri="{0D108BD9-81ED-4DB2-BD59-A6C34878D82A}">
                    <a16:rowId xmlns:a16="http://schemas.microsoft.com/office/drawing/2014/main" val="454005192"/>
                  </a:ext>
                </a:extLst>
              </a:tr>
              <a:tr h="288026">
                <a:tc>
                  <a:txBody>
                    <a:bodyPr/>
                    <a:lstStyle/>
                    <a:p>
                      <a:r>
                        <a:rPr lang="en-GB" sz="1200"/>
                        <a:t>Glynn Davies</a:t>
                      </a:r>
                    </a:p>
                  </a:txBody>
                  <a:tcPr/>
                </a:tc>
                <a:tc>
                  <a:txBody>
                    <a:bodyPr/>
                    <a:lstStyle/>
                    <a:p>
                      <a:r>
                        <a:rPr lang="en-GB" sz="1200"/>
                        <a:t>Head of IMT</a:t>
                      </a:r>
                    </a:p>
                  </a:txBody>
                  <a:tcPr/>
                </a:tc>
                <a:tc>
                  <a:txBody>
                    <a:bodyPr/>
                    <a:lstStyle/>
                    <a:p>
                      <a:r>
                        <a:rPr lang="en-GB" sz="1200"/>
                        <a:t>IMT Technical Lead</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GB" sz="1200"/>
                        <a:t>Technology &amp; Digital Workstream Lead</a:t>
                      </a:r>
                    </a:p>
                  </a:txBody>
                  <a:tcPr/>
                </a:tc>
                <a:extLst>
                  <a:ext uri="{0D108BD9-81ED-4DB2-BD59-A6C34878D82A}">
                    <a16:rowId xmlns:a16="http://schemas.microsoft.com/office/drawing/2014/main" val="945294420"/>
                  </a:ext>
                </a:extLst>
              </a:tr>
              <a:tr h="288026">
                <a:tc>
                  <a:txBody>
                    <a:bodyPr/>
                    <a:lstStyle/>
                    <a:p>
                      <a:pPr lvl="0">
                        <a:buNone/>
                      </a:pPr>
                      <a:r>
                        <a:rPr lang="en-GB" sz="1200"/>
                        <a:t>Sean Murphy</a:t>
                      </a:r>
                    </a:p>
                  </a:txBody>
                  <a:tcPr/>
                </a:tc>
                <a:tc>
                  <a:txBody>
                    <a:bodyPr/>
                    <a:lstStyle/>
                    <a:p>
                      <a:pPr lvl="0">
                        <a:buNone/>
                      </a:pPr>
                      <a:r>
                        <a:rPr lang="en-GB" sz="1200"/>
                        <a:t>West Berks PPP</a:t>
                      </a:r>
                    </a:p>
                  </a:txBody>
                  <a:tcPr/>
                </a:tc>
                <a:tc>
                  <a:txBody>
                    <a:bodyPr/>
                    <a:lstStyle/>
                    <a:p>
                      <a:pPr lvl="0">
                        <a:buNone/>
                      </a:pPr>
                      <a:r>
                        <a:rPr lang="en-GB" sz="1200"/>
                        <a:t>PPP Lead Specialist</a:t>
                      </a: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200"/>
                        <a:t>PPP Lead</a:t>
                      </a:r>
                    </a:p>
                  </a:txBody>
                  <a:tcPr/>
                </a:tc>
                <a:extLst>
                  <a:ext uri="{0D108BD9-81ED-4DB2-BD59-A6C34878D82A}">
                    <a16:rowId xmlns:a16="http://schemas.microsoft.com/office/drawing/2014/main" val="1048139133"/>
                  </a:ext>
                </a:extLst>
              </a:tr>
              <a:tr h="288026">
                <a:tc>
                  <a:txBody>
                    <a:bodyPr/>
                    <a:lstStyle/>
                    <a:p>
                      <a:r>
                        <a:rPr lang="en-GB" sz="1200"/>
                        <a:t>Paul Anstey</a:t>
                      </a:r>
                    </a:p>
                  </a:txBody>
                  <a:tcPr/>
                </a:tc>
                <a:tc>
                  <a:txBody>
                    <a:bodyPr/>
                    <a:lstStyle/>
                    <a:p>
                      <a:r>
                        <a:rPr lang="en-GB" sz="1200"/>
                        <a:t>West Berks PPP</a:t>
                      </a:r>
                    </a:p>
                  </a:txBody>
                  <a:tcPr/>
                </a:tc>
                <a:tc>
                  <a:txBody>
                    <a:bodyPr/>
                    <a:lstStyle/>
                    <a:p>
                      <a:r>
                        <a:rPr lang="en-GB" sz="1200"/>
                        <a:t>PPP Specialist</a:t>
                      </a:r>
                    </a:p>
                  </a:txBody>
                  <a:tcPr/>
                </a:tc>
                <a:tc>
                  <a:txBody>
                    <a:bodyPr/>
                    <a:lstStyle/>
                    <a:p>
                      <a:r>
                        <a:rPr lang="en-GB" sz="1200"/>
                        <a:t>PPP Project Manager</a:t>
                      </a:r>
                    </a:p>
                  </a:txBody>
                  <a:tcPr/>
                </a:tc>
                <a:extLst>
                  <a:ext uri="{0D108BD9-81ED-4DB2-BD59-A6C34878D82A}">
                    <a16:rowId xmlns:a16="http://schemas.microsoft.com/office/drawing/2014/main" val="765575813"/>
                  </a:ext>
                </a:extLst>
              </a:tr>
              <a:tr h="288026">
                <a:tc>
                  <a:txBody>
                    <a:bodyPr/>
                    <a:lstStyle/>
                    <a:p>
                      <a:r>
                        <a:rPr lang="en-GB" sz="1200" dirty="0"/>
                        <a:t>Rebecca Bird</a:t>
                      </a:r>
                    </a:p>
                  </a:txBody>
                  <a:tcPr/>
                </a:tc>
                <a:tc>
                  <a:txBody>
                    <a:bodyPr/>
                    <a:lstStyle/>
                    <a:p>
                      <a:r>
                        <a:rPr lang="en-GB" sz="1200"/>
                        <a:t>Communications</a:t>
                      </a:r>
                    </a:p>
                  </a:txBody>
                  <a:tcPr/>
                </a:tc>
                <a:tc>
                  <a:txBody>
                    <a:bodyPr/>
                    <a:lstStyle/>
                    <a:p>
                      <a:r>
                        <a:rPr lang="en-GB" sz="1200"/>
                        <a:t>Communications Lead</a:t>
                      </a: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200"/>
                        <a:t>Comms Workstream Lead</a:t>
                      </a:r>
                    </a:p>
                  </a:txBody>
                  <a:tcPr/>
                </a:tc>
                <a:extLst>
                  <a:ext uri="{0D108BD9-81ED-4DB2-BD59-A6C34878D82A}">
                    <a16:rowId xmlns:a16="http://schemas.microsoft.com/office/drawing/2014/main" val="894405876"/>
                  </a:ext>
                </a:extLst>
              </a:tr>
              <a:tr h="288026">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200" dirty="0"/>
                        <a:t>Sean O’Connor</a:t>
                      </a:r>
                    </a:p>
                  </a:txBody>
                  <a:tcPr/>
                </a:tc>
                <a:tc>
                  <a:txBody>
                    <a:bodyPr/>
                    <a:lstStyle/>
                    <a:p>
                      <a:r>
                        <a:rPr lang="en-GB" sz="1200"/>
                        <a:t>Legal</a:t>
                      </a:r>
                    </a:p>
                  </a:txBody>
                  <a:tcPr/>
                </a:tc>
                <a:tc>
                  <a:txBody>
                    <a:bodyPr/>
                    <a:lstStyle/>
                    <a:p>
                      <a:r>
                        <a:rPr lang="en-GB" sz="1200"/>
                        <a:t>Legal Specialist</a:t>
                      </a: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200"/>
                        <a:t>Legal Workstream Lead</a:t>
                      </a:r>
                    </a:p>
                  </a:txBody>
                  <a:tcPr/>
                </a:tc>
                <a:extLst>
                  <a:ext uri="{0D108BD9-81ED-4DB2-BD59-A6C34878D82A}">
                    <a16:rowId xmlns:a16="http://schemas.microsoft.com/office/drawing/2014/main" val="687135858"/>
                  </a:ext>
                </a:extLst>
              </a:tr>
              <a:tr h="288026">
                <a:tc>
                  <a:txBody>
                    <a:bodyPr/>
                    <a:lstStyle/>
                    <a:p>
                      <a:pPr lvl="0">
                        <a:buNone/>
                      </a:pPr>
                      <a:r>
                        <a:rPr lang="en-GB" sz="1200" dirty="0"/>
                        <a:t>Keith McKenzie / </a:t>
                      </a:r>
                      <a:r>
                        <a:rPr lang="en-GB" sz="1200" dirty="0" err="1"/>
                        <a:t>Shaheen</a:t>
                      </a:r>
                      <a:r>
                        <a:rPr lang="en-GB" sz="1200" dirty="0"/>
                        <a:t> Patel</a:t>
                      </a:r>
                    </a:p>
                  </a:txBody>
                  <a:tcPr/>
                </a:tc>
                <a:tc>
                  <a:txBody>
                    <a:bodyPr/>
                    <a:lstStyle/>
                    <a:p>
                      <a:pPr lvl="0">
                        <a:buNone/>
                      </a:pPr>
                      <a:r>
                        <a:rPr lang="en-GB" sz="1200"/>
                        <a:t>Finance</a:t>
                      </a:r>
                    </a:p>
                  </a:txBody>
                  <a:tcPr/>
                </a:tc>
                <a:tc>
                  <a:txBody>
                    <a:bodyPr/>
                    <a:lstStyle/>
                    <a:p>
                      <a:pPr lvl="0">
                        <a:buNone/>
                      </a:pPr>
                      <a:r>
                        <a:rPr lang="en-GB" sz="1200"/>
                        <a:t>Project Finance Accountant</a:t>
                      </a: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200"/>
                        <a:t>Finance Workstream Lead</a:t>
                      </a:r>
                    </a:p>
                  </a:txBody>
                  <a:tcPr/>
                </a:tc>
                <a:extLst>
                  <a:ext uri="{0D108BD9-81ED-4DB2-BD59-A6C34878D82A}">
                    <a16:rowId xmlns:a16="http://schemas.microsoft.com/office/drawing/2014/main" val="29669611"/>
                  </a:ext>
                </a:extLst>
              </a:tr>
              <a:tr h="288026">
                <a:tc>
                  <a:txBody>
                    <a:bodyPr/>
                    <a:lstStyle/>
                    <a:p>
                      <a:pPr lvl="0">
                        <a:buNone/>
                      </a:pPr>
                      <a:r>
                        <a:rPr lang="en-GB" sz="1200"/>
                        <a:t>Valentina Velcheva</a:t>
                      </a:r>
                    </a:p>
                  </a:txBody>
                  <a:tcPr/>
                </a:tc>
                <a:tc>
                  <a:txBody>
                    <a:bodyPr/>
                    <a:lstStyle/>
                    <a:p>
                      <a:pPr lvl="0">
                        <a:buNone/>
                      </a:pPr>
                      <a:r>
                        <a:rPr lang="en-GB" sz="1200"/>
                        <a:t>Procurement</a:t>
                      </a:r>
                    </a:p>
                  </a:txBody>
                  <a:tcPr/>
                </a:tc>
                <a:tc>
                  <a:txBody>
                    <a:bodyPr/>
                    <a:lstStyle/>
                    <a:p>
                      <a:pPr lvl="0">
                        <a:buNone/>
                      </a:pPr>
                      <a:r>
                        <a:rPr lang="en-GB" sz="1200"/>
                        <a:t>Procurement &amp; Contracts Specialist</a:t>
                      </a:r>
                    </a:p>
                  </a:txBody>
                  <a:tcPr/>
                </a:tc>
                <a:tc>
                  <a:txBody>
                    <a:bodyPr/>
                    <a:lstStyle/>
                    <a:p>
                      <a:pPr lvl="0">
                        <a:buNone/>
                      </a:pPr>
                      <a:r>
                        <a:rPr lang="en-GB" sz="1200"/>
                        <a:t>Legal SME</a:t>
                      </a:r>
                    </a:p>
                  </a:txBody>
                  <a:tcPr/>
                </a:tc>
                <a:extLst>
                  <a:ext uri="{0D108BD9-81ED-4DB2-BD59-A6C34878D82A}">
                    <a16:rowId xmlns:a16="http://schemas.microsoft.com/office/drawing/2014/main" val="208183816"/>
                  </a:ext>
                </a:extLst>
              </a:tr>
              <a:tr h="288026">
                <a:tc>
                  <a:txBody>
                    <a:bodyPr/>
                    <a:lstStyle/>
                    <a:p>
                      <a:pPr lvl="0">
                        <a:buNone/>
                      </a:pPr>
                      <a:r>
                        <a:rPr lang="en-GB" sz="1200" dirty="0"/>
                        <a:t>Andree Cantale</a:t>
                      </a:r>
                    </a:p>
                  </a:txBody>
                  <a:tcPr/>
                </a:tc>
                <a:tc>
                  <a:txBody>
                    <a:bodyPr/>
                    <a:lstStyle/>
                    <a:p>
                      <a:pPr lvl="0">
                        <a:buNone/>
                      </a:pPr>
                      <a:r>
                        <a:rPr lang="en-GB" sz="1200"/>
                        <a:t>Human Resources</a:t>
                      </a:r>
                    </a:p>
                  </a:txBody>
                  <a:tcPr/>
                </a:tc>
                <a:tc>
                  <a:txBody>
                    <a:bodyPr/>
                    <a:lstStyle/>
                    <a:p>
                      <a:pPr lvl="0">
                        <a:buNone/>
                      </a:pPr>
                      <a:r>
                        <a:rPr lang="en-GB" sz="1200"/>
                        <a:t>HR Specialist</a:t>
                      </a: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200"/>
                        <a:t>HR Workstream Lead</a:t>
                      </a:r>
                    </a:p>
                  </a:txBody>
                  <a:tcPr/>
                </a:tc>
                <a:extLst>
                  <a:ext uri="{0D108BD9-81ED-4DB2-BD59-A6C34878D82A}">
                    <a16:rowId xmlns:a16="http://schemas.microsoft.com/office/drawing/2014/main" val="1147420820"/>
                  </a:ext>
                </a:extLst>
              </a:tr>
              <a:tr h="288026">
                <a:tc>
                  <a:txBody>
                    <a:bodyPr/>
                    <a:lstStyle/>
                    <a:p>
                      <a:pPr lvl="0">
                        <a:buNone/>
                      </a:pPr>
                      <a:r>
                        <a:rPr lang="en-GB" sz="1200"/>
                        <a:t>Rodney Hing</a:t>
                      </a:r>
                    </a:p>
                  </a:txBody>
                  <a:tcPr/>
                </a:tc>
                <a:tc>
                  <a:txBody>
                    <a:bodyPr/>
                    <a:lstStyle/>
                    <a:p>
                      <a:pPr lvl="0">
                        <a:buNone/>
                      </a:pPr>
                      <a:r>
                        <a:rPr lang="en-GB" sz="1200"/>
                        <a:t>Property</a:t>
                      </a:r>
                    </a:p>
                  </a:txBody>
                  <a:tcPr/>
                </a:tc>
                <a:tc>
                  <a:txBody>
                    <a:bodyPr/>
                    <a:lstStyle/>
                    <a:p>
                      <a:pPr lvl="0">
                        <a:buNone/>
                      </a:pPr>
                      <a:r>
                        <a:rPr lang="en-GB" sz="1200"/>
                        <a:t>Head Operational Property</a:t>
                      </a: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200" dirty="0"/>
                        <a:t>Property Workstream Lead</a:t>
                      </a:r>
                    </a:p>
                  </a:txBody>
                  <a:tcPr/>
                </a:tc>
                <a:extLst>
                  <a:ext uri="{0D108BD9-81ED-4DB2-BD59-A6C34878D82A}">
                    <a16:rowId xmlns:a16="http://schemas.microsoft.com/office/drawing/2014/main" val="4256347440"/>
                  </a:ext>
                </a:extLst>
              </a:tr>
              <a:tr h="288026">
                <a:tc>
                  <a:txBody>
                    <a:bodyPr/>
                    <a:lstStyle/>
                    <a:p>
                      <a:pPr lvl="0">
                        <a:buNone/>
                      </a:pPr>
                      <a:r>
                        <a:rPr lang="en-GB" sz="1200"/>
                        <a:t>Jackie Whitney</a:t>
                      </a:r>
                    </a:p>
                  </a:txBody>
                  <a:tcPr/>
                </a:tc>
                <a:tc>
                  <a:txBody>
                    <a:bodyPr/>
                    <a:lstStyle/>
                    <a:p>
                      <a:pPr lvl="0">
                        <a:buNone/>
                      </a:pPr>
                      <a:r>
                        <a:rPr lang="en-GB" sz="1200"/>
                        <a:t>Customer Delivery</a:t>
                      </a:r>
                    </a:p>
                  </a:txBody>
                  <a:tcPr/>
                </a:tc>
                <a:tc>
                  <a:txBody>
                    <a:bodyPr/>
                    <a:lstStyle/>
                    <a:p>
                      <a:pPr lvl="0">
                        <a:buNone/>
                      </a:pPr>
                      <a:r>
                        <a:rPr lang="en-GB" sz="1200"/>
                        <a:t>CD SME</a:t>
                      </a: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200" dirty="0"/>
                        <a:t>Design SME</a:t>
                      </a:r>
                    </a:p>
                  </a:txBody>
                  <a:tcPr/>
                </a:tc>
                <a:extLst>
                  <a:ext uri="{0D108BD9-81ED-4DB2-BD59-A6C34878D82A}">
                    <a16:rowId xmlns:a16="http://schemas.microsoft.com/office/drawing/2014/main" val="3535396255"/>
                  </a:ext>
                </a:extLst>
              </a:tr>
            </a:tbl>
          </a:graphicData>
        </a:graphic>
      </p:graphicFrame>
    </p:spTree>
    <p:extLst>
      <p:ext uri="{BB962C8B-B14F-4D97-AF65-F5344CB8AC3E}">
        <p14:creationId xmlns:p14="http://schemas.microsoft.com/office/powerpoint/2010/main" val="138660700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sp>
        <p:nvSpPr>
          <p:cNvPr id="4" name="Shape 130">
            <a:extLst>
              <a:ext uri="{FF2B5EF4-FFF2-40B4-BE49-F238E27FC236}">
                <a16:creationId xmlns:a16="http://schemas.microsoft.com/office/drawing/2014/main" id="{D9247A55-FB98-47C2-A869-18DDBFE3745D}"/>
              </a:ext>
            </a:extLst>
          </p:cNvPr>
          <p:cNvSpPr txBox="1">
            <a:spLocks/>
          </p:cNvSpPr>
          <p:nvPr/>
        </p:nvSpPr>
        <p:spPr>
          <a:xfrm>
            <a:off x="749147" y="272318"/>
            <a:ext cx="8208912" cy="369332"/>
          </a:xfrm>
          <a:prstGeom prst="rect">
            <a:avLst/>
          </a:prstGeom>
        </p:spPr>
        <p:txBody>
          <a:bodyPr wrap="square" lIns="0" tIns="0" rIns="0" bIns="0" anchor="t">
            <a:spAutoFit/>
          </a:bodyPr>
          <a:lstStyle>
            <a:lvl1pPr eaLnBrk="1" hangingPunct="1">
              <a:defRPr>
                <a:latin typeface="+mj-lt"/>
                <a:ea typeface="+mj-ea"/>
                <a:cs typeface="+mj-cs"/>
              </a:defRPr>
            </a:lvl1pPr>
          </a:lstStyle>
          <a:p>
            <a:pPr>
              <a:spcBef>
                <a:spcPct val="0"/>
              </a:spcBef>
              <a:spcAft>
                <a:spcPct val="0"/>
              </a:spcAft>
              <a:buClr>
                <a:srgbClr val="000000"/>
              </a:buClr>
              <a:buSzPct val="46000"/>
            </a:pPr>
            <a:r>
              <a:rPr lang="en-GB" sz="2300" kern="0" dirty="0">
                <a:solidFill>
                  <a:srgbClr val="3C78D8"/>
                </a:solidFill>
                <a:latin typeface="Calibri Light"/>
                <a:cs typeface="Calibri Light"/>
                <a:sym typeface="Arial" panose="020B0604020202020204" pitchFamily="34" charset="0"/>
              </a:rPr>
              <a:t>PPP Project Initiation Document </a:t>
            </a:r>
            <a:r>
              <a:rPr lang="en-GB" altLang="en-US" sz="2300" kern="0" dirty="0">
                <a:solidFill>
                  <a:srgbClr val="3C78D8"/>
                </a:solidFill>
                <a:latin typeface="Calibri Light"/>
                <a:cs typeface="Calibri Light"/>
                <a:sym typeface="Arial" panose="020B0604020202020204" pitchFamily="34" charset="0"/>
              </a:rPr>
              <a:t>| </a:t>
            </a:r>
            <a:r>
              <a:rPr lang="en-GB" altLang="en-US" sz="2400" dirty="0">
                <a:solidFill>
                  <a:srgbClr val="00B050"/>
                </a:solidFill>
                <a:latin typeface="Calibri Light"/>
                <a:cs typeface="Calibri Light"/>
                <a:sym typeface="Arial" panose="020B0604020202020204" pitchFamily="34" charset="0"/>
              </a:rPr>
              <a:t>Assumptions</a:t>
            </a:r>
            <a:endParaRPr lang="en-GB" altLang="en-US" sz="2300" kern="0" dirty="0">
              <a:solidFill>
                <a:srgbClr val="00B050"/>
              </a:solidFill>
              <a:latin typeface="Calibri Light"/>
              <a:cs typeface="Calibri Light"/>
            </a:endParaRPr>
          </a:p>
        </p:txBody>
      </p:sp>
      <p:sp>
        <p:nvSpPr>
          <p:cNvPr id="5" name="TextBox 4">
            <a:extLst>
              <a:ext uri="{FF2B5EF4-FFF2-40B4-BE49-F238E27FC236}">
                <a16:creationId xmlns:a16="http://schemas.microsoft.com/office/drawing/2014/main" id="{0CDE8DCB-5F5B-4FE6-873F-6C724A048811}"/>
              </a:ext>
            </a:extLst>
          </p:cNvPr>
          <p:cNvSpPr txBox="1"/>
          <p:nvPr/>
        </p:nvSpPr>
        <p:spPr>
          <a:xfrm>
            <a:off x="816284" y="1058213"/>
            <a:ext cx="10559431" cy="4031873"/>
          </a:xfrm>
          <a:prstGeom prst="rect">
            <a:avLst/>
          </a:prstGeom>
          <a:noFill/>
        </p:spPr>
        <p:txBody>
          <a:bodyPr wrap="square">
            <a:spAutoFit/>
          </a:bodyPr>
          <a:lstStyle/>
          <a:p>
            <a:pPr marL="285750" indent="-285750">
              <a:buFont typeface="Arial" panose="020B0604020202020204" pitchFamily="34" charset="0"/>
              <a:buChar char="•"/>
            </a:pPr>
            <a:r>
              <a:rPr lang="en-GB" sz="1600" kern="0" dirty="0"/>
              <a:t>Full political support and engagement for the project will ensure desired outcomes</a:t>
            </a:r>
          </a:p>
          <a:p>
            <a:pPr marL="285750" indent="-285750">
              <a:buFont typeface="Arial" panose="020B0604020202020204" pitchFamily="34" charset="0"/>
              <a:buChar char="•"/>
            </a:pPr>
            <a:endParaRPr lang="en-GB" sz="1600" kern="0" dirty="0"/>
          </a:p>
          <a:p>
            <a:pPr marL="285750" indent="-285750">
              <a:buFont typeface="Arial" panose="020B0604020202020204" pitchFamily="34" charset="0"/>
              <a:buChar char="•"/>
            </a:pPr>
            <a:r>
              <a:rPr lang="en-GB" sz="1600" kern="0" dirty="0"/>
              <a:t>The Project Team will be provided with full access to relevant information and data to understand the existing PPP arrangements</a:t>
            </a:r>
          </a:p>
          <a:p>
            <a:pPr marL="285750" indent="-285750">
              <a:buFont typeface="Arial" panose="020B0604020202020204" pitchFamily="34" charset="0"/>
              <a:buChar char="•"/>
            </a:pPr>
            <a:endParaRPr lang="en-GB" sz="1600" kern="0" dirty="0"/>
          </a:p>
          <a:p>
            <a:pPr marL="285750" indent="-285750">
              <a:buFont typeface="Arial" panose="020B0604020202020204" pitchFamily="34" charset="0"/>
              <a:buChar char="•"/>
            </a:pPr>
            <a:r>
              <a:rPr lang="en-GB" sz="1600" kern="0" dirty="0"/>
              <a:t>Costs related to the PPP Exit Plan will be managed effectively</a:t>
            </a:r>
          </a:p>
          <a:p>
            <a:pPr marL="285750" indent="-285750">
              <a:buFont typeface="Arial" panose="020B0604020202020204" pitchFamily="34" charset="0"/>
              <a:buChar char="•"/>
            </a:pPr>
            <a:endParaRPr lang="en-GB" sz="1600" kern="0" dirty="0"/>
          </a:p>
          <a:p>
            <a:pPr marL="285750" indent="-285750">
              <a:buFont typeface="Arial" panose="020B0604020202020204" pitchFamily="34" charset="0"/>
              <a:buChar char="•"/>
            </a:pPr>
            <a:r>
              <a:rPr lang="en-GB" sz="1600" kern="0" dirty="0"/>
              <a:t>IT and process changes will be manageable within existing licenses</a:t>
            </a:r>
          </a:p>
          <a:p>
            <a:pPr marL="285750" indent="-285750">
              <a:buFont typeface="Arial" panose="020B0604020202020204" pitchFamily="34" charset="0"/>
              <a:buChar char="•"/>
            </a:pPr>
            <a:endParaRPr lang="en-GB" sz="1600" kern="0" dirty="0"/>
          </a:p>
          <a:p>
            <a:pPr marL="285750" indent="-285750">
              <a:buFont typeface="Arial" panose="020B0604020202020204" pitchFamily="34" charset="0"/>
              <a:buChar char="•"/>
            </a:pPr>
            <a:r>
              <a:rPr lang="en-GB" sz="1600" kern="0" dirty="0"/>
              <a:t>Transfers to back office systems can be undertaken automatically by use of interfaces</a:t>
            </a:r>
          </a:p>
          <a:p>
            <a:pPr marL="285750" indent="-285750">
              <a:buFont typeface="Arial" panose="020B0604020202020204" pitchFamily="34" charset="0"/>
              <a:buChar char="•"/>
            </a:pPr>
            <a:endParaRPr lang="en-GB" sz="1600" kern="0" dirty="0"/>
          </a:p>
          <a:p>
            <a:pPr marL="285750" indent="-285750">
              <a:buFont typeface="Arial" panose="020B0604020202020204" pitchFamily="34" charset="0"/>
              <a:buChar char="•"/>
            </a:pPr>
            <a:r>
              <a:rPr lang="en-GB" sz="1600" kern="0" dirty="0"/>
              <a:t>Any process changes will be implementable with current telephony platforms</a:t>
            </a:r>
          </a:p>
          <a:p>
            <a:pPr marL="285750" indent="-285750">
              <a:buFont typeface="Arial" panose="020B0604020202020204" pitchFamily="34" charset="0"/>
              <a:buChar char="•"/>
            </a:pPr>
            <a:endParaRPr lang="en-GB" sz="1600" kern="0" dirty="0"/>
          </a:p>
          <a:p>
            <a:pPr marL="285750" indent="-285750">
              <a:buFont typeface="Arial" panose="020B0604020202020204" pitchFamily="34" charset="0"/>
              <a:buChar char="•"/>
            </a:pPr>
            <a:r>
              <a:rPr lang="en-GB" sz="1600" kern="0" dirty="0"/>
              <a:t>Staff can be recruited to all new service posts</a:t>
            </a:r>
          </a:p>
          <a:p>
            <a:pPr marL="285750" indent="-285750">
              <a:buFont typeface="Arial" panose="020B0604020202020204" pitchFamily="34" charset="0"/>
              <a:buChar char="•"/>
            </a:pPr>
            <a:endParaRPr lang="en-GB" sz="1600" kern="0" dirty="0"/>
          </a:p>
          <a:p>
            <a:pPr marL="285750" indent="-285750">
              <a:buFont typeface="Arial" panose="020B0604020202020204" pitchFamily="34" charset="0"/>
              <a:buChar char="•"/>
            </a:pPr>
            <a:r>
              <a:rPr lang="en-GB" sz="1600" kern="0" dirty="0"/>
              <a:t>Accommodation can be accessed by staff during the new 7 day a week service hours</a:t>
            </a:r>
          </a:p>
        </p:txBody>
      </p:sp>
    </p:spTree>
    <p:extLst>
      <p:ext uri="{BB962C8B-B14F-4D97-AF65-F5344CB8AC3E}">
        <p14:creationId xmlns:p14="http://schemas.microsoft.com/office/powerpoint/2010/main" val="40891634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610286"/>
            <a:ext cx="7909560" cy="830997"/>
          </a:xfrm>
        </p:spPr>
        <p:txBody>
          <a:bodyPr/>
          <a:lstStyle/>
          <a:p>
            <a:pPr marL="285750" indent="-285750"/>
            <a:endParaRPr lang="en-GB"/>
          </a:p>
          <a:p>
            <a:pPr marL="285750" indent="-285750"/>
            <a:endParaRPr lang="en-GB"/>
          </a:p>
          <a:p>
            <a:pPr marL="285750" indent="-285750"/>
            <a:endParaRPr lang="en-GB"/>
          </a:p>
        </p:txBody>
      </p:sp>
      <p:sp>
        <p:nvSpPr>
          <p:cNvPr id="9" name="Title 1"/>
          <p:cNvSpPr txBox="1">
            <a:spLocks/>
          </p:cNvSpPr>
          <p:nvPr/>
        </p:nvSpPr>
        <p:spPr>
          <a:xfrm>
            <a:off x="441629" y="317625"/>
            <a:ext cx="7909560" cy="365238"/>
          </a:xfrm>
          <a:prstGeom prst="rect">
            <a:avLst/>
          </a:prstGeom>
        </p:spPr>
        <p:txBody>
          <a:bodyPr wrap="square" lIns="0" tIns="0" rIns="0" bIns="0" anchor="t">
            <a:noAutofit/>
          </a:bodyPr>
          <a:lstStyle>
            <a:lvl1pPr eaLnBrk="1" hangingPunct="1">
              <a:defRPr>
                <a:latin typeface="+mj-lt"/>
                <a:ea typeface="+mj-ea"/>
                <a:cs typeface="+mj-cs"/>
              </a:defRPr>
            </a:lvl1pPr>
          </a:lstStyle>
          <a:p>
            <a:r>
              <a:rPr lang="en-GB" sz="2400" kern="0" dirty="0">
                <a:solidFill>
                  <a:srgbClr val="3C78D8"/>
                </a:solidFill>
                <a:latin typeface="Calibri Light"/>
                <a:cs typeface="Calibri Light"/>
                <a:sym typeface="Arial" panose="020B0604020202020204" pitchFamily="34" charset="0"/>
              </a:rPr>
              <a:t>PPP Project Initiation Document </a:t>
            </a:r>
            <a:r>
              <a:rPr lang="en-GB" altLang="en-US" sz="2400" kern="0" dirty="0">
                <a:solidFill>
                  <a:srgbClr val="3C78D8"/>
                </a:solidFill>
                <a:latin typeface="Calibri Light"/>
                <a:cs typeface="Calibri Light"/>
                <a:sym typeface="Arial" panose="020B0604020202020204" pitchFamily="34" charset="0"/>
              </a:rPr>
              <a:t>| </a:t>
            </a:r>
            <a:r>
              <a:rPr lang="en-GB" altLang="en-US" sz="2400" kern="0" dirty="0">
                <a:solidFill>
                  <a:srgbClr val="00B050"/>
                </a:solidFill>
                <a:latin typeface="Calibri Light"/>
                <a:cs typeface="Calibri Light"/>
                <a:sym typeface="Arial" panose="020B0604020202020204" pitchFamily="34" charset="0"/>
              </a:rPr>
              <a:t>Communications </a:t>
            </a:r>
            <a:endParaRPr lang="en-GB" sz="2400" kern="0" dirty="0">
              <a:latin typeface="Calibri Light"/>
              <a:cs typeface="Calibri Light"/>
            </a:endParaRPr>
          </a:p>
        </p:txBody>
      </p:sp>
      <p:sp>
        <p:nvSpPr>
          <p:cNvPr id="3" name="TextBox 2"/>
          <p:cNvSpPr txBox="1"/>
          <p:nvPr/>
        </p:nvSpPr>
        <p:spPr>
          <a:xfrm>
            <a:off x="895978" y="1341929"/>
            <a:ext cx="10400044" cy="3354765"/>
          </a:xfrm>
          <a:prstGeom prst="rect">
            <a:avLst/>
          </a:prstGeom>
          <a:noFill/>
        </p:spPr>
        <p:txBody>
          <a:bodyPr wrap="square" rtlCol="0">
            <a:spAutoFit/>
          </a:bodyPr>
          <a:lstStyle/>
          <a:p>
            <a:pPr algn="l" rtl="0" fontAlgn="base"/>
            <a:r>
              <a:rPr lang="en-GB" sz="1800" b="1" i="0" dirty="0">
                <a:solidFill>
                  <a:srgbClr val="000000"/>
                </a:solidFill>
                <a:effectLst/>
                <a:latin typeface="Calibri" panose="020F0502020204030204" pitchFamily="34" charset="0"/>
              </a:rPr>
              <a:t>Communications Objectives</a:t>
            </a:r>
            <a:r>
              <a:rPr lang="en-GB" sz="1800" b="0" i="0" dirty="0">
                <a:solidFill>
                  <a:srgbClr val="000000"/>
                </a:solidFill>
                <a:effectLst/>
                <a:latin typeface="Calibri" panose="020F0502020204030204" pitchFamily="34" charset="0"/>
              </a:rPr>
              <a:t> </a:t>
            </a:r>
            <a:endParaRPr lang="en-GB" sz="1600" b="0" i="0" dirty="0">
              <a:solidFill>
                <a:srgbClr val="000000"/>
              </a:solidFill>
              <a:effectLst/>
              <a:latin typeface="Segoe UI" panose="020B0502040204020203" pitchFamily="34" charset="0"/>
            </a:endParaRPr>
          </a:p>
          <a:p>
            <a:pPr algn="l" rtl="0" fontAlgn="base"/>
            <a:r>
              <a:rPr lang="en-GB" sz="1800" b="0" i="0" dirty="0">
                <a:solidFill>
                  <a:srgbClr val="000000"/>
                </a:solidFill>
                <a:effectLst/>
                <a:latin typeface="Calibri" panose="020F0502020204030204" pitchFamily="34" charset="0"/>
              </a:rPr>
              <a:t> </a:t>
            </a:r>
            <a:endParaRPr lang="en-GB" sz="1600" b="0" i="0" dirty="0">
              <a:solidFill>
                <a:srgbClr val="000000"/>
              </a:solidFill>
              <a:effectLst/>
              <a:latin typeface="Segoe UI" panose="020B0502040204020203" pitchFamily="34" charset="0"/>
            </a:endParaRPr>
          </a:p>
          <a:p>
            <a:pPr marL="285750" indent="-285750" algn="l" rtl="0" fontAlgn="base">
              <a:buFont typeface="Arial" panose="020B0604020202020204" pitchFamily="34" charset="0"/>
              <a:buChar char="•"/>
            </a:pPr>
            <a:r>
              <a:rPr lang="en-GB" sz="1800" b="0" i="0" dirty="0">
                <a:solidFill>
                  <a:srgbClr val="000000"/>
                </a:solidFill>
                <a:effectLst/>
                <a:latin typeface="Calibri" panose="020F0502020204030204" pitchFamily="34" charset="0"/>
              </a:rPr>
              <a:t>To raise awareness of the relocation of the Public Protection Partnership services in the Wokingham Borough and how to contact them by ensuring key messages are articulated around proposals, outcomes, key milestones and benefits </a:t>
            </a:r>
          </a:p>
          <a:p>
            <a:pPr marL="285750" indent="-285750" algn="l" rtl="0" fontAlgn="base">
              <a:buFont typeface="Arial" panose="020B0604020202020204" pitchFamily="34" charset="0"/>
              <a:buChar char="•"/>
            </a:pPr>
            <a:endParaRPr lang="en-GB" sz="1800" b="0" i="0" dirty="0">
              <a:solidFill>
                <a:srgbClr val="000000"/>
              </a:solidFill>
              <a:effectLst/>
              <a:latin typeface="Calibri" panose="020F0502020204030204" pitchFamily="34" charset="0"/>
            </a:endParaRPr>
          </a:p>
          <a:p>
            <a:pPr marL="285750" indent="-285750" algn="l" rtl="0" fontAlgn="base">
              <a:buFont typeface="Arial" panose="020B0604020202020204" pitchFamily="34" charset="0"/>
              <a:buChar char="•"/>
            </a:pPr>
            <a:r>
              <a:rPr lang="en-GB" sz="1800" b="0" i="0" dirty="0">
                <a:solidFill>
                  <a:srgbClr val="000000"/>
                </a:solidFill>
                <a:effectLst/>
                <a:latin typeface="Calibri" panose="020F0502020204030204" pitchFamily="34" charset="0"/>
              </a:rPr>
              <a:t>For all employees of the PPP to understand why Wokingham Borough Council is leaving the partnership, its benefits, process and timeline </a:t>
            </a:r>
          </a:p>
          <a:p>
            <a:pPr marL="285750" indent="-285750" algn="l" rtl="0" fontAlgn="base">
              <a:buFont typeface="Arial" panose="020B0604020202020204" pitchFamily="34" charset="0"/>
              <a:buChar char="•"/>
            </a:pPr>
            <a:endParaRPr lang="en-GB" sz="1800" b="0" i="0" dirty="0">
              <a:solidFill>
                <a:srgbClr val="000000"/>
              </a:solidFill>
              <a:effectLst/>
              <a:latin typeface="Calibri" panose="020F0502020204030204" pitchFamily="34" charset="0"/>
            </a:endParaRPr>
          </a:p>
          <a:p>
            <a:pPr marL="285750" indent="-285750" algn="l" rtl="0" fontAlgn="base">
              <a:buFont typeface="Arial" panose="020B0604020202020204" pitchFamily="34" charset="0"/>
              <a:buChar char="•"/>
            </a:pPr>
            <a:r>
              <a:rPr lang="en-GB" sz="1800" b="0" i="0" dirty="0">
                <a:solidFill>
                  <a:srgbClr val="000000"/>
                </a:solidFill>
                <a:effectLst/>
                <a:latin typeface="Calibri" panose="020F0502020204030204" pitchFamily="34" charset="0"/>
              </a:rPr>
              <a:t>To ensure the communications activities support the delivery of the PPP relocation  </a:t>
            </a:r>
          </a:p>
          <a:p>
            <a:endParaRPr lang="en-GB" sz="1600" b="1" dirty="0">
              <a:solidFill>
                <a:srgbClr val="FF0000"/>
              </a:solidFill>
            </a:endParaRPr>
          </a:p>
          <a:p>
            <a:endParaRPr lang="en-GB" sz="1600" b="1" dirty="0"/>
          </a:p>
        </p:txBody>
      </p:sp>
    </p:spTree>
    <p:extLst>
      <p:ext uri="{BB962C8B-B14F-4D97-AF65-F5344CB8AC3E}">
        <p14:creationId xmlns:p14="http://schemas.microsoft.com/office/powerpoint/2010/main" val="203050973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C2BE3-416E-4E70-A00F-E6AD5973CE4E}"/>
              </a:ext>
            </a:extLst>
          </p:cNvPr>
          <p:cNvSpPr>
            <a:spLocks noGrp="1"/>
          </p:cNvSpPr>
          <p:nvPr>
            <p:ph type="title"/>
          </p:nvPr>
        </p:nvSpPr>
        <p:spPr>
          <a:xfrm>
            <a:off x="506895" y="235972"/>
            <a:ext cx="7985551" cy="369332"/>
          </a:xfrm>
        </p:spPr>
        <p:txBody>
          <a:bodyPr vert="horz" wrap="square" lIns="0" tIns="0" rIns="0" bIns="0" rtlCol="0" anchor="t">
            <a:spAutoFit/>
          </a:bodyPr>
          <a:lstStyle/>
          <a:p>
            <a:pPr algn="l"/>
            <a:r>
              <a:rPr lang="en-GB" sz="2400" dirty="0">
                <a:solidFill>
                  <a:srgbClr val="3C78D8"/>
                </a:solidFill>
                <a:latin typeface="Calibri Light"/>
                <a:cs typeface="Calibri Light"/>
              </a:rPr>
              <a:t>PPP Project Initiation Document</a:t>
            </a:r>
            <a:r>
              <a:rPr lang="en-GB" dirty="0"/>
              <a:t> </a:t>
            </a:r>
            <a:r>
              <a:rPr lang="en-GB" sz="2400" dirty="0">
                <a:solidFill>
                  <a:srgbClr val="3C78D8"/>
                </a:solidFill>
                <a:latin typeface="Calibri Light"/>
                <a:cs typeface="Calibri Light"/>
              </a:rPr>
              <a:t>| </a:t>
            </a:r>
            <a:r>
              <a:rPr lang="en-GB" sz="2400" dirty="0">
                <a:solidFill>
                  <a:srgbClr val="00B050"/>
                </a:solidFill>
                <a:latin typeface="Calibri Light"/>
                <a:cs typeface="Calibri Light"/>
              </a:rPr>
              <a:t>Equality Impact Assessment</a:t>
            </a:r>
          </a:p>
        </p:txBody>
      </p:sp>
      <p:sp>
        <p:nvSpPr>
          <p:cNvPr id="3" name="Text Placeholder 2">
            <a:extLst>
              <a:ext uri="{FF2B5EF4-FFF2-40B4-BE49-F238E27FC236}">
                <a16:creationId xmlns:a16="http://schemas.microsoft.com/office/drawing/2014/main" id="{AEB0AA53-B541-4669-A22E-5EFC4F179980}"/>
              </a:ext>
            </a:extLst>
          </p:cNvPr>
          <p:cNvSpPr>
            <a:spLocks noGrp="1"/>
          </p:cNvSpPr>
          <p:nvPr>
            <p:ph type="body" idx="1"/>
          </p:nvPr>
        </p:nvSpPr>
        <p:spPr>
          <a:xfrm>
            <a:off x="506895" y="506482"/>
            <a:ext cx="7909560" cy="236540"/>
          </a:xfrm>
        </p:spPr>
        <p:txBody>
          <a:bodyPr wrap="square" lIns="0" tIns="0" rIns="0" bIns="0" anchor="t">
            <a:spAutoFit/>
          </a:bodyPr>
          <a:lstStyle/>
          <a:p>
            <a:pPr marL="0" indent="0">
              <a:buNone/>
            </a:pPr>
            <a:r>
              <a:rPr lang="en-GB" sz="800" dirty="0"/>
              <a:t>Brief description on what the project is and how it may affect the protected characteristics</a:t>
            </a:r>
            <a:r>
              <a:rPr lang="en-GB" dirty="0"/>
              <a:t>.</a:t>
            </a:r>
          </a:p>
        </p:txBody>
      </p:sp>
      <p:graphicFrame>
        <p:nvGraphicFramePr>
          <p:cNvPr id="5" name="Table 4">
            <a:extLst>
              <a:ext uri="{FF2B5EF4-FFF2-40B4-BE49-F238E27FC236}">
                <a16:creationId xmlns:a16="http://schemas.microsoft.com/office/drawing/2014/main" id="{207065EF-7441-41D1-AFFA-87350C3811B8}"/>
              </a:ext>
            </a:extLst>
          </p:cNvPr>
          <p:cNvGraphicFramePr>
            <a:graphicFrameLocks noGrp="1"/>
          </p:cNvGraphicFramePr>
          <p:nvPr>
            <p:extLst>
              <p:ext uri="{D42A27DB-BD31-4B8C-83A1-F6EECF244321}">
                <p14:modId xmlns:p14="http://schemas.microsoft.com/office/powerpoint/2010/main" val="985568581"/>
              </p:ext>
            </p:extLst>
          </p:nvPr>
        </p:nvGraphicFramePr>
        <p:xfrm>
          <a:off x="343624" y="743022"/>
          <a:ext cx="11688416" cy="4568295"/>
        </p:xfrm>
        <a:graphic>
          <a:graphicData uri="http://schemas.openxmlformats.org/drawingml/2006/table">
            <a:tbl>
              <a:tblPr firstRow="1" bandRow="1">
                <a:tableStyleId>{5C22544A-7EE6-4342-B048-85BDC9FD1C3A}</a:tableStyleId>
              </a:tblPr>
              <a:tblGrid>
                <a:gridCol w="2124368">
                  <a:extLst>
                    <a:ext uri="{9D8B030D-6E8A-4147-A177-3AD203B41FA5}">
                      <a16:colId xmlns:a16="http://schemas.microsoft.com/office/drawing/2014/main" val="3719623588"/>
                    </a:ext>
                  </a:extLst>
                </a:gridCol>
                <a:gridCol w="1198486">
                  <a:extLst>
                    <a:ext uri="{9D8B030D-6E8A-4147-A177-3AD203B41FA5}">
                      <a16:colId xmlns:a16="http://schemas.microsoft.com/office/drawing/2014/main" val="2822395417"/>
                    </a:ext>
                  </a:extLst>
                </a:gridCol>
                <a:gridCol w="4847111">
                  <a:extLst>
                    <a:ext uri="{9D8B030D-6E8A-4147-A177-3AD203B41FA5}">
                      <a16:colId xmlns:a16="http://schemas.microsoft.com/office/drawing/2014/main" val="3778646155"/>
                    </a:ext>
                  </a:extLst>
                </a:gridCol>
                <a:gridCol w="3518451">
                  <a:extLst>
                    <a:ext uri="{9D8B030D-6E8A-4147-A177-3AD203B41FA5}">
                      <a16:colId xmlns:a16="http://schemas.microsoft.com/office/drawing/2014/main" val="1404695785"/>
                    </a:ext>
                  </a:extLst>
                </a:gridCol>
              </a:tblGrid>
              <a:tr h="437356">
                <a:tc>
                  <a:txBody>
                    <a:bodyPr/>
                    <a:lstStyle/>
                    <a:p>
                      <a:pPr algn="ctr" fontAlgn="base"/>
                      <a:r>
                        <a:rPr lang="en-GB" sz="1100">
                          <a:effectLst/>
                          <a:latin typeface="+mn-lt"/>
                        </a:rPr>
                        <a:t>Protected characteristics​</a:t>
                      </a:r>
                      <a:endParaRPr lang="en-GB" sz="1100" b="1" i="0">
                        <a:solidFill>
                          <a:srgbClr val="FFFFFF"/>
                        </a:solidFill>
                        <a:effectLst/>
                        <a:latin typeface="+mn-lt"/>
                      </a:endParaRPr>
                    </a:p>
                  </a:txBody>
                  <a:tcPr/>
                </a:tc>
                <a:tc>
                  <a:txBody>
                    <a:bodyPr/>
                    <a:lstStyle/>
                    <a:p>
                      <a:pPr algn="ctr" fontAlgn="base"/>
                      <a:r>
                        <a:rPr lang="en-GB" sz="1100" dirty="0">
                          <a:effectLst/>
                          <a:latin typeface="+mn-lt"/>
                        </a:rPr>
                        <a:t>Impact score​</a:t>
                      </a:r>
                      <a:endParaRPr lang="en-GB" sz="1100" b="1" i="0" dirty="0">
                        <a:solidFill>
                          <a:srgbClr val="FFFFFF"/>
                        </a:solidFill>
                        <a:effectLst/>
                        <a:latin typeface="+mn-lt"/>
                      </a:endParaRPr>
                    </a:p>
                  </a:txBody>
                  <a:tcPr/>
                </a:tc>
                <a:tc>
                  <a:txBody>
                    <a:bodyPr/>
                    <a:lstStyle/>
                    <a:p>
                      <a:pPr algn="ctr" fontAlgn="base"/>
                      <a:r>
                        <a:rPr lang="en-GB" sz="1100">
                          <a:effectLst/>
                          <a:latin typeface="+mn-lt"/>
                        </a:rPr>
                        <a:t>Please detail what impact will be felt by the protected group</a:t>
                      </a:r>
                      <a:endParaRPr lang="en-GB" sz="1100" b="1" i="0">
                        <a:solidFill>
                          <a:srgbClr val="FFFFFF"/>
                        </a:solidFill>
                        <a:effectLst/>
                        <a:latin typeface="+mn-lt"/>
                      </a:endParaRPr>
                    </a:p>
                  </a:txBody>
                  <a:tcPr/>
                </a:tc>
                <a:tc>
                  <a:txBody>
                    <a:bodyPr/>
                    <a:lstStyle/>
                    <a:p>
                      <a:pPr algn="ctr" fontAlgn="base"/>
                      <a:r>
                        <a:rPr lang="en-GB" sz="1100">
                          <a:effectLst/>
                          <a:latin typeface="+mn-lt"/>
                        </a:rPr>
                        <a:t>Reason for Impact Score​</a:t>
                      </a:r>
                      <a:endParaRPr lang="en-GB" sz="1100" b="1" i="0">
                        <a:solidFill>
                          <a:srgbClr val="FFFFFF"/>
                        </a:solidFill>
                        <a:effectLst/>
                        <a:latin typeface="+mn-lt"/>
                      </a:endParaRPr>
                    </a:p>
                  </a:txBody>
                  <a:tcPr/>
                </a:tc>
                <a:extLst>
                  <a:ext uri="{0D108BD9-81ED-4DB2-BD59-A6C34878D82A}">
                    <a16:rowId xmlns:a16="http://schemas.microsoft.com/office/drawing/2014/main" val="2524839392"/>
                  </a:ext>
                </a:extLst>
              </a:tr>
              <a:tr h="362231">
                <a:tc>
                  <a:txBody>
                    <a:bodyPr/>
                    <a:lstStyle/>
                    <a:p>
                      <a:pPr algn="l" fontAlgn="base"/>
                      <a:r>
                        <a:rPr lang="en-GB" sz="1000" dirty="0">
                          <a:effectLst/>
                          <a:latin typeface="+mn-lt"/>
                        </a:rPr>
                        <a:t>Race:​</a:t>
                      </a:r>
                      <a:endParaRPr lang="en-GB" sz="1000" b="1" i="0" dirty="0">
                        <a:solidFill>
                          <a:srgbClr val="FFFFFF"/>
                        </a:solidFill>
                        <a:effectLst/>
                        <a:latin typeface="+mn-lt"/>
                      </a:endParaRPr>
                    </a:p>
                  </a:txBody>
                  <a:tcPr/>
                </a:tc>
                <a:tc>
                  <a:txBody>
                    <a:bodyPr/>
                    <a:lstStyle/>
                    <a:p>
                      <a:pPr marL="0" marR="0" lvl="0" indent="0" algn="ctr" defTabSz="439421" rtl="0" eaLnBrk="1" fontAlgn="base" latinLnBrk="0" hangingPunct="1">
                        <a:lnSpc>
                          <a:spcPct val="100000"/>
                        </a:lnSpc>
                        <a:spcBef>
                          <a:spcPts val="0"/>
                        </a:spcBef>
                        <a:spcAft>
                          <a:spcPts val="0"/>
                        </a:spcAft>
                        <a:buClrTx/>
                        <a:buSzTx/>
                        <a:buFontTx/>
                        <a:buNone/>
                        <a:tabLst/>
                        <a:defRPr/>
                      </a:pPr>
                      <a:r>
                        <a:rPr lang="en-GB" sz="1000" dirty="0">
                          <a:effectLst/>
                          <a:latin typeface="+mn-lt"/>
                        </a:rPr>
                        <a:t>High</a:t>
                      </a:r>
                    </a:p>
                  </a:txBody>
                  <a:tcPr/>
                </a:tc>
                <a:tc>
                  <a:txBody>
                    <a:bodyPr/>
                    <a:lstStyle/>
                    <a:p>
                      <a:pPr algn="l" fontAlgn="base"/>
                      <a:r>
                        <a:rPr lang="en-GB" sz="1000" dirty="0">
                          <a:effectLst/>
                          <a:latin typeface="+mn-lt"/>
                        </a:rPr>
                        <a:t>The new 7 day a week service will enable the council to protect communities &amp; individuals to a greater extent and at a benefit to those individuals. Often minority, disabled, deprived and women are disproportionately affected by ASB</a:t>
                      </a: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000" dirty="0">
                          <a:effectLst/>
                          <a:latin typeface="+mn-lt"/>
                        </a:rPr>
                        <a:t>Assisted delivery will be offered to enable access to service with language barriers</a:t>
                      </a:r>
                      <a:endParaRPr lang="en-GB" sz="1000" b="0" i="0" dirty="0">
                        <a:solidFill>
                          <a:srgbClr val="000000"/>
                        </a:solidFill>
                        <a:effectLst/>
                        <a:latin typeface="+mn-lt"/>
                      </a:endParaRPr>
                    </a:p>
                  </a:txBody>
                  <a:tcPr/>
                </a:tc>
                <a:extLst>
                  <a:ext uri="{0D108BD9-81ED-4DB2-BD59-A6C34878D82A}">
                    <a16:rowId xmlns:a16="http://schemas.microsoft.com/office/drawing/2014/main" val="3581879828"/>
                  </a:ext>
                </a:extLst>
              </a:tr>
              <a:tr h="240546">
                <a:tc>
                  <a:txBody>
                    <a:bodyPr/>
                    <a:lstStyle/>
                    <a:p>
                      <a:pPr algn="l" fontAlgn="base"/>
                      <a:r>
                        <a:rPr lang="en-GB" sz="1000">
                          <a:effectLst/>
                          <a:latin typeface="+mn-lt"/>
                        </a:rPr>
                        <a:t>Gender:​</a:t>
                      </a:r>
                      <a:endParaRPr lang="en-GB" sz="1000" b="1" i="0">
                        <a:solidFill>
                          <a:srgbClr val="FFFFFF"/>
                        </a:solidFill>
                        <a:effectLst/>
                        <a:latin typeface="+mn-lt"/>
                      </a:endParaRPr>
                    </a:p>
                  </a:txBody>
                  <a:tcPr/>
                </a:tc>
                <a:tc>
                  <a:txBody>
                    <a:bodyPr/>
                    <a:lstStyle/>
                    <a:p>
                      <a:pPr marL="0" marR="0" lvl="0" indent="0" algn="ctr" defTabSz="439421" rtl="0" eaLnBrk="1" fontAlgn="base" latinLnBrk="0" hangingPunct="1">
                        <a:lnSpc>
                          <a:spcPct val="100000"/>
                        </a:lnSpc>
                        <a:spcBef>
                          <a:spcPts val="0"/>
                        </a:spcBef>
                        <a:spcAft>
                          <a:spcPts val="0"/>
                        </a:spcAft>
                        <a:buClrTx/>
                        <a:buSzTx/>
                        <a:buFontTx/>
                        <a:buNone/>
                        <a:tabLst/>
                        <a:defRPr/>
                      </a:pPr>
                      <a:r>
                        <a:rPr lang="en-GB" sz="1000" dirty="0">
                          <a:effectLst/>
                          <a:latin typeface="+mn-lt"/>
                        </a:rPr>
                        <a:t>High</a:t>
                      </a:r>
                    </a:p>
                  </a:txBody>
                  <a:tcPr/>
                </a:tc>
                <a:tc>
                  <a:txBody>
                    <a:bodyPr/>
                    <a:lstStyle/>
                    <a:p>
                      <a:pPr algn="l" fontAlgn="base"/>
                      <a:r>
                        <a:rPr lang="en-GB" sz="1000" dirty="0">
                          <a:effectLst/>
                          <a:latin typeface="+mn-lt"/>
                        </a:rPr>
                        <a:t>The new 7 day a week service will enable the council to protect communities &amp; individuals to a greater extent and at a benefit to those individuals. Often minority, disabled, deprived and women are disproportionately affected by ASB</a:t>
                      </a:r>
                    </a:p>
                  </a:txBody>
                  <a:tcPr/>
                </a:tc>
                <a:tc>
                  <a:txBody>
                    <a:bodyPr/>
                    <a:lstStyle/>
                    <a:p>
                      <a:pPr algn="l" fontAlgn="auto"/>
                      <a:r>
                        <a:rPr lang="en-GB" sz="1000" dirty="0">
                          <a:effectLst/>
                          <a:latin typeface="+mn-lt"/>
                        </a:rPr>
                        <a:t>​</a:t>
                      </a:r>
                      <a:endParaRPr lang="en-GB" sz="1000" b="0" i="0" dirty="0">
                        <a:solidFill>
                          <a:srgbClr val="000000"/>
                        </a:solidFill>
                        <a:effectLst/>
                        <a:latin typeface="+mn-lt"/>
                      </a:endParaRPr>
                    </a:p>
                  </a:txBody>
                  <a:tcPr/>
                </a:tc>
                <a:extLst>
                  <a:ext uri="{0D108BD9-81ED-4DB2-BD59-A6C34878D82A}">
                    <a16:rowId xmlns:a16="http://schemas.microsoft.com/office/drawing/2014/main" val="39827376"/>
                  </a:ext>
                </a:extLst>
              </a:tr>
              <a:tr h="787023">
                <a:tc>
                  <a:txBody>
                    <a:bodyPr/>
                    <a:lstStyle/>
                    <a:p>
                      <a:pPr algn="l" fontAlgn="base"/>
                      <a:r>
                        <a:rPr lang="en-GB" sz="1000" dirty="0">
                          <a:effectLst/>
                          <a:latin typeface="+mn-lt"/>
                        </a:rPr>
                        <a:t>Disabilities:​</a:t>
                      </a:r>
                      <a:endParaRPr lang="en-GB" sz="1000" b="1" i="0" dirty="0">
                        <a:solidFill>
                          <a:srgbClr val="FFFFFF"/>
                        </a:solidFill>
                        <a:effectLst/>
                        <a:latin typeface="+mn-lt"/>
                      </a:endParaRPr>
                    </a:p>
                  </a:txBody>
                  <a:tcPr/>
                </a:tc>
                <a:tc>
                  <a:txBody>
                    <a:bodyPr/>
                    <a:lstStyle/>
                    <a:p>
                      <a:pPr marL="0" marR="0" lvl="0" indent="0" algn="ctr" defTabSz="439421" rtl="0" eaLnBrk="1" fontAlgn="base" latinLnBrk="0" hangingPunct="1">
                        <a:lnSpc>
                          <a:spcPct val="100000"/>
                        </a:lnSpc>
                        <a:spcBef>
                          <a:spcPts val="0"/>
                        </a:spcBef>
                        <a:spcAft>
                          <a:spcPts val="0"/>
                        </a:spcAft>
                        <a:buClrTx/>
                        <a:buSzTx/>
                        <a:buFontTx/>
                        <a:buNone/>
                        <a:tabLst/>
                        <a:defRPr/>
                      </a:pPr>
                      <a:r>
                        <a:rPr lang="en-GB" sz="1000" dirty="0">
                          <a:effectLst/>
                          <a:latin typeface="+mn-lt"/>
                        </a:rPr>
                        <a:t>High</a:t>
                      </a:r>
                    </a:p>
                  </a:txBody>
                  <a:tcPr/>
                </a:tc>
                <a:tc>
                  <a:txBody>
                    <a:bodyPr/>
                    <a:lstStyle/>
                    <a:p>
                      <a:pPr algn="l" fontAlgn="base"/>
                      <a:r>
                        <a:rPr lang="en-GB" sz="1000" dirty="0">
                          <a:effectLst/>
                          <a:latin typeface="+mn-lt"/>
                        </a:rPr>
                        <a:t>The new 7 day a week service will enable the council to protect communities &amp; individuals to a greater extent and at a benefit to those individuals. Often minority, disabled, deprived and women are disproportionately affected by ASB</a:t>
                      </a:r>
                    </a:p>
                  </a:txBody>
                  <a:tcPr/>
                </a:tc>
                <a:tc>
                  <a:txBody>
                    <a:bodyPr/>
                    <a:lstStyle/>
                    <a:p>
                      <a:pPr marL="0" marR="0" lvl="0" indent="0" algn="l" defTabSz="439421" rtl="0" eaLnBrk="1" fontAlgn="base" latinLnBrk="0" hangingPunct="1">
                        <a:lnSpc>
                          <a:spcPct val="100000"/>
                        </a:lnSpc>
                        <a:spcBef>
                          <a:spcPts val="0"/>
                        </a:spcBef>
                        <a:spcAft>
                          <a:spcPts val="0"/>
                        </a:spcAft>
                        <a:buClrTx/>
                        <a:buSzTx/>
                        <a:buFontTx/>
                        <a:buNone/>
                        <a:tabLst/>
                        <a:defRPr/>
                      </a:pPr>
                      <a:r>
                        <a:rPr lang="en-GB" sz="1000" dirty="0">
                          <a:effectLst/>
                          <a:latin typeface="+mn-lt"/>
                        </a:rPr>
                        <a:t>Assisted delivery will be offered to enable access to service through web forms for visually-impaired</a:t>
                      </a:r>
                    </a:p>
                  </a:txBody>
                  <a:tcPr/>
                </a:tc>
                <a:extLst>
                  <a:ext uri="{0D108BD9-81ED-4DB2-BD59-A6C34878D82A}">
                    <a16:rowId xmlns:a16="http://schemas.microsoft.com/office/drawing/2014/main" val="2390161900"/>
                  </a:ext>
                </a:extLst>
              </a:tr>
              <a:tr h="681846">
                <a:tc>
                  <a:txBody>
                    <a:bodyPr/>
                    <a:lstStyle/>
                    <a:p>
                      <a:pPr algn="l" fontAlgn="base"/>
                      <a:r>
                        <a:rPr lang="en-GB" sz="1000">
                          <a:effectLst/>
                          <a:latin typeface="+mn-lt"/>
                        </a:rPr>
                        <a:t>Age:​</a:t>
                      </a:r>
                      <a:endParaRPr lang="en-GB" sz="1000" b="1" i="0">
                        <a:solidFill>
                          <a:srgbClr val="FFFFFF"/>
                        </a:solidFill>
                        <a:effectLst/>
                        <a:latin typeface="+mn-lt"/>
                      </a:endParaRPr>
                    </a:p>
                  </a:txBody>
                  <a:tcPr/>
                </a:tc>
                <a:tc>
                  <a:txBody>
                    <a:bodyPr/>
                    <a:lstStyle/>
                    <a:p>
                      <a:pPr marL="0" marR="0" lvl="0" indent="0" algn="ctr" defTabSz="439421" rtl="0" eaLnBrk="1" fontAlgn="base" latinLnBrk="0" hangingPunct="1">
                        <a:lnSpc>
                          <a:spcPct val="100000"/>
                        </a:lnSpc>
                        <a:spcBef>
                          <a:spcPts val="0"/>
                        </a:spcBef>
                        <a:spcAft>
                          <a:spcPts val="0"/>
                        </a:spcAft>
                        <a:buClrTx/>
                        <a:buSzTx/>
                        <a:buFontTx/>
                        <a:buNone/>
                        <a:tabLst/>
                        <a:defRPr/>
                      </a:pPr>
                      <a:r>
                        <a:rPr lang="en-GB" sz="1000" dirty="0">
                          <a:effectLst/>
                          <a:latin typeface="+mn-lt"/>
                        </a:rPr>
                        <a:t>Low</a:t>
                      </a:r>
                    </a:p>
                  </a:txBody>
                  <a:tcPr/>
                </a:tc>
                <a:tc>
                  <a:txBody>
                    <a:bodyPr/>
                    <a:lstStyle/>
                    <a:p>
                      <a:pPr marL="0" marR="0" lvl="0" indent="0" algn="l"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mn-lt"/>
                          <a:ea typeface="+mn-ea"/>
                          <a:cs typeface="+mn-cs"/>
                        </a:rPr>
                        <a:t>ASB reports may be related to protected characteristics</a:t>
                      </a:r>
                    </a:p>
                  </a:txBody>
                  <a:tcPr/>
                </a:tc>
                <a:tc>
                  <a:txBody>
                    <a:bodyPr/>
                    <a:lstStyle/>
                    <a:p>
                      <a:pPr marL="0" marR="0" lvl="0" indent="0" algn="l" defTabSz="439421" rtl="0" eaLnBrk="1" fontAlgn="base" latinLnBrk="0" hangingPunct="1">
                        <a:lnSpc>
                          <a:spcPct val="100000"/>
                        </a:lnSpc>
                        <a:spcBef>
                          <a:spcPts val="0"/>
                        </a:spcBef>
                        <a:spcAft>
                          <a:spcPts val="0"/>
                        </a:spcAft>
                        <a:buClrTx/>
                        <a:buSzTx/>
                        <a:buFontTx/>
                        <a:buNone/>
                        <a:tabLst/>
                        <a:defRPr/>
                      </a:pPr>
                      <a:r>
                        <a:rPr lang="en-GB" sz="1000" dirty="0">
                          <a:effectLst/>
                          <a:latin typeface="+mn-lt"/>
                        </a:rPr>
                        <a:t>Assisted delivery will be offered to enable access to service for anyone without access to the internet</a:t>
                      </a:r>
                    </a:p>
                  </a:txBody>
                  <a:tcPr/>
                </a:tc>
                <a:extLst>
                  <a:ext uri="{0D108BD9-81ED-4DB2-BD59-A6C34878D82A}">
                    <a16:rowId xmlns:a16="http://schemas.microsoft.com/office/drawing/2014/main" val="1228804449"/>
                  </a:ext>
                </a:extLst>
              </a:tr>
              <a:tr h="264235">
                <a:tc>
                  <a:txBody>
                    <a:bodyPr/>
                    <a:lstStyle/>
                    <a:p>
                      <a:pPr algn="l" fontAlgn="base"/>
                      <a:r>
                        <a:rPr lang="en-GB" sz="1000">
                          <a:effectLst/>
                          <a:latin typeface="+mn-lt"/>
                        </a:rPr>
                        <a:t>Sexual orientation:​</a:t>
                      </a:r>
                      <a:endParaRPr lang="en-GB" sz="1000" b="1" i="0">
                        <a:solidFill>
                          <a:srgbClr val="FFFFFF"/>
                        </a:solidFill>
                        <a:effectLst/>
                        <a:latin typeface="+mn-lt"/>
                      </a:endParaRPr>
                    </a:p>
                  </a:txBody>
                  <a:tcPr/>
                </a:tc>
                <a:tc>
                  <a:txBody>
                    <a:bodyPr/>
                    <a:lstStyle/>
                    <a:p>
                      <a:pPr marL="0" marR="0" lvl="0" indent="0" algn="ctr"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mn-lt"/>
                          <a:ea typeface="+mn-ea"/>
                          <a:cs typeface="+mn-cs"/>
                        </a:rPr>
                        <a:t>Low</a:t>
                      </a:r>
                      <a:endParaRPr kumimoji="0" lang="en-GB" sz="10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pPr marL="0" marR="0" lvl="0" indent="0" algn="l"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mn-lt"/>
                          <a:ea typeface="+mn-ea"/>
                          <a:cs typeface="+mn-cs"/>
                        </a:rPr>
                        <a:t>ASB reports may be related to protected characteristics</a:t>
                      </a:r>
                      <a:endParaRPr kumimoji="0" lang="en-GB" sz="10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pPr algn="l" fontAlgn="auto"/>
                      <a:r>
                        <a:rPr lang="en-GB" sz="1000">
                          <a:effectLst/>
                          <a:latin typeface="+mn-lt"/>
                        </a:rPr>
                        <a:t>​</a:t>
                      </a:r>
                      <a:endParaRPr lang="en-GB" sz="1000" b="0" i="0">
                        <a:solidFill>
                          <a:srgbClr val="000000"/>
                        </a:solidFill>
                        <a:effectLst/>
                        <a:latin typeface="+mn-lt"/>
                      </a:endParaRPr>
                    </a:p>
                  </a:txBody>
                  <a:tcPr/>
                </a:tc>
                <a:extLst>
                  <a:ext uri="{0D108BD9-81ED-4DB2-BD59-A6C34878D82A}">
                    <a16:rowId xmlns:a16="http://schemas.microsoft.com/office/drawing/2014/main" val="3380576916"/>
                  </a:ext>
                </a:extLst>
              </a:tr>
              <a:tr h="240546">
                <a:tc>
                  <a:txBody>
                    <a:bodyPr/>
                    <a:lstStyle/>
                    <a:p>
                      <a:pPr algn="l" fontAlgn="base"/>
                      <a:r>
                        <a:rPr lang="en-GB" sz="1000">
                          <a:effectLst/>
                          <a:latin typeface="+mn-lt"/>
                        </a:rPr>
                        <a:t>Religion/belief:​</a:t>
                      </a:r>
                      <a:endParaRPr lang="en-GB" sz="1000" b="1" i="0">
                        <a:solidFill>
                          <a:srgbClr val="FFFFFF"/>
                        </a:solidFill>
                        <a:effectLst/>
                        <a:latin typeface="+mn-lt"/>
                      </a:endParaRPr>
                    </a:p>
                  </a:txBody>
                  <a:tcPr/>
                </a:tc>
                <a:tc>
                  <a:txBody>
                    <a:bodyPr/>
                    <a:lstStyle/>
                    <a:p>
                      <a:pPr marL="0" marR="0" lvl="0" indent="0" algn="ctr"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mn-lt"/>
                          <a:ea typeface="+mn-ea"/>
                          <a:cs typeface="+mn-cs"/>
                        </a:rPr>
                        <a:t>Low</a:t>
                      </a:r>
                      <a:endParaRPr kumimoji="0" lang="en-GB" sz="10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pPr marL="0" marR="0" lvl="0" indent="0" algn="l"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mn-lt"/>
                          <a:ea typeface="+mn-ea"/>
                          <a:cs typeface="+mn-cs"/>
                        </a:rPr>
                        <a:t>ASB reports may be related to protected characteristics</a:t>
                      </a:r>
                      <a:endParaRPr kumimoji="0" lang="en-GB" sz="10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pPr algn="l" fontAlgn="auto"/>
                      <a:r>
                        <a:rPr lang="en-GB" sz="1000">
                          <a:effectLst/>
                          <a:latin typeface="+mn-lt"/>
                        </a:rPr>
                        <a:t>​</a:t>
                      </a:r>
                      <a:endParaRPr lang="en-GB" sz="1000" b="0" i="0">
                        <a:solidFill>
                          <a:srgbClr val="000000"/>
                        </a:solidFill>
                        <a:effectLst/>
                        <a:latin typeface="+mn-lt"/>
                      </a:endParaRPr>
                    </a:p>
                  </a:txBody>
                  <a:tcPr/>
                </a:tc>
                <a:extLst>
                  <a:ext uri="{0D108BD9-81ED-4DB2-BD59-A6C34878D82A}">
                    <a16:rowId xmlns:a16="http://schemas.microsoft.com/office/drawing/2014/main" val="795033051"/>
                  </a:ext>
                </a:extLst>
              </a:tr>
              <a:tr h="264235">
                <a:tc>
                  <a:txBody>
                    <a:bodyPr/>
                    <a:lstStyle/>
                    <a:p>
                      <a:pPr algn="l" fontAlgn="base"/>
                      <a:r>
                        <a:rPr lang="en-GB" sz="1000">
                          <a:effectLst/>
                          <a:latin typeface="+mn-lt"/>
                        </a:rPr>
                        <a:t>Gender re-assignment:​</a:t>
                      </a:r>
                      <a:endParaRPr lang="en-GB" sz="1000" b="1" i="0">
                        <a:solidFill>
                          <a:srgbClr val="FFFFFF"/>
                        </a:solidFill>
                        <a:effectLst/>
                        <a:latin typeface="+mn-lt"/>
                      </a:endParaRPr>
                    </a:p>
                  </a:txBody>
                  <a:tcPr/>
                </a:tc>
                <a:tc>
                  <a:txBody>
                    <a:bodyPr/>
                    <a:lstStyle/>
                    <a:p>
                      <a:pPr marL="0" marR="0" lvl="0" indent="0" algn="ctr"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mn-lt"/>
                          <a:ea typeface="+mn-ea"/>
                          <a:cs typeface="+mn-cs"/>
                        </a:rPr>
                        <a:t>Low</a:t>
                      </a:r>
                      <a:endParaRPr kumimoji="0" lang="en-GB" sz="10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pPr marL="0" marR="0" lvl="0" indent="0" algn="l"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mn-lt"/>
                          <a:ea typeface="+mn-ea"/>
                          <a:cs typeface="+mn-cs"/>
                        </a:rPr>
                        <a:t>ASB reports may be related to protected characteristics</a:t>
                      </a:r>
                      <a:endParaRPr kumimoji="0" lang="en-GB" sz="10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000" dirty="0">
                          <a:effectLst/>
                          <a:latin typeface="+mn-lt"/>
                        </a:rPr>
                        <a:t>​</a:t>
                      </a:r>
                      <a:r>
                        <a:rPr lang="en-GB" sz="1000" b="0" i="0" dirty="0">
                          <a:solidFill>
                            <a:srgbClr val="000000"/>
                          </a:solidFill>
                          <a:effectLst/>
                          <a:latin typeface="+mn-lt"/>
                        </a:rPr>
                        <a:t>To consider use of language and pronoun options for web forms</a:t>
                      </a:r>
                    </a:p>
                  </a:txBody>
                  <a:tcPr/>
                </a:tc>
                <a:extLst>
                  <a:ext uri="{0D108BD9-81ED-4DB2-BD59-A6C34878D82A}">
                    <a16:rowId xmlns:a16="http://schemas.microsoft.com/office/drawing/2014/main" val="3852570000"/>
                  </a:ext>
                </a:extLst>
              </a:tr>
              <a:tr h="264235">
                <a:tc>
                  <a:txBody>
                    <a:bodyPr/>
                    <a:lstStyle/>
                    <a:p>
                      <a:pPr algn="l" fontAlgn="base"/>
                      <a:r>
                        <a:rPr lang="en-GB" sz="1000">
                          <a:effectLst/>
                          <a:latin typeface="+mn-lt"/>
                        </a:rPr>
                        <a:t>Pregnancy and Maternity:​</a:t>
                      </a:r>
                      <a:endParaRPr lang="en-GB" sz="1000" b="1" i="0">
                        <a:solidFill>
                          <a:srgbClr val="FFFFFF"/>
                        </a:solidFill>
                        <a:effectLst/>
                        <a:latin typeface="+mn-lt"/>
                      </a:endParaRPr>
                    </a:p>
                  </a:txBody>
                  <a:tcPr/>
                </a:tc>
                <a:tc>
                  <a:txBody>
                    <a:bodyPr/>
                    <a:lstStyle/>
                    <a:p>
                      <a:pPr marL="0" marR="0" lvl="0" indent="0" algn="ctr"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mn-lt"/>
                          <a:ea typeface="+mn-ea"/>
                          <a:cs typeface="+mn-cs"/>
                        </a:rPr>
                        <a:t>High</a:t>
                      </a:r>
                    </a:p>
                  </a:txBody>
                  <a:tcPr/>
                </a:tc>
                <a:tc>
                  <a:txBody>
                    <a:bodyPr/>
                    <a:lstStyle/>
                    <a:p>
                      <a:pPr algn="l" fontAlgn="base"/>
                      <a:r>
                        <a:rPr lang="en-GB" sz="1000" dirty="0">
                          <a:effectLst/>
                          <a:latin typeface="+mn-lt"/>
                        </a:rPr>
                        <a:t>The new 7 day a week service will enable the council to protect communities &amp; individuals to a greater extent and at a benefit to those individuals. Often minority, disabled, deprived and women are disproportionately affected by ASB</a:t>
                      </a:r>
                    </a:p>
                  </a:txBody>
                  <a:tcPr/>
                </a:tc>
                <a:tc>
                  <a:txBody>
                    <a:bodyPr/>
                    <a:lstStyle/>
                    <a:p>
                      <a:pPr algn="l" fontAlgn="auto"/>
                      <a:r>
                        <a:rPr lang="en-GB" sz="1000" dirty="0">
                          <a:effectLst/>
                          <a:latin typeface="+mn-lt"/>
                        </a:rPr>
                        <a:t>​</a:t>
                      </a:r>
                      <a:endParaRPr lang="en-GB" sz="1000" b="0" i="0" dirty="0">
                        <a:solidFill>
                          <a:srgbClr val="000000"/>
                        </a:solidFill>
                        <a:effectLst/>
                        <a:latin typeface="+mn-lt"/>
                      </a:endParaRPr>
                    </a:p>
                  </a:txBody>
                  <a:tcPr/>
                </a:tc>
                <a:extLst>
                  <a:ext uri="{0D108BD9-81ED-4DB2-BD59-A6C34878D82A}">
                    <a16:rowId xmlns:a16="http://schemas.microsoft.com/office/drawing/2014/main" val="932310711"/>
                  </a:ext>
                </a:extLst>
              </a:tr>
              <a:tr h="0">
                <a:tc>
                  <a:txBody>
                    <a:bodyPr/>
                    <a:lstStyle/>
                    <a:p>
                      <a:pPr algn="l" fontAlgn="base"/>
                      <a:r>
                        <a:rPr lang="en-GB" sz="1000" b="0" i="0" dirty="0">
                          <a:solidFill>
                            <a:schemeClr val="tx1"/>
                          </a:solidFill>
                          <a:effectLst/>
                          <a:latin typeface="+mn-lt"/>
                        </a:rPr>
                        <a:t>Marriage and civil partnership:</a:t>
                      </a:r>
                    </a:p>
                  </a:txBody>
                  <a:tcPr/>
                </a:tc>
                <a:tc>
                  <a:txBody>
                    <a:bodyPr/>
                    <a:lstStyle/>
                    <a:p>
                      <a:pPr marL="0" marR="0" lvl="0" indent="0" algn="ctr"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mn-lt"/>
                          <a:ea typeface="+mn-ea"/>
                          <a:cs typeface="+mn-cs"/>
                        </a:rPr>
                        <a:t>Low</a:t>
                      </a:r>
                    </a:p>
                  </a:txBody>
                  <a:tcPr/>
                </a:tc>
                <a:tc>
                  <a:txBody>
                    <a:bodyPr/>
                    <a:lstStyle/>
                    <a:p>
                      <a:pPr marL="0" marR="0" lvl="0" indent="0" algn="l" defTabSz="439421" rtl="0" eaLnBrk="1" fontAlgn="base"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mn-lt"/>
                          <a:ea typeface="+mn-ea"/>
                          <a:cs typeface="+mn-cs"/>
                        </a:rPr>
                        <a:t>ASB reports may be related to protected characteristics</a:t>
                      </a:r>
                    </a:p>
                  </a:txBody>
                  <a:tcPr/>
                </a:tc>
                <a:tc>
                  <a:txBody>
                    <a:bodyPr/>
                    <a:lstStyle/>
                    <a:p>
                      <a:pPr algn="l" fontAlgn="auto"/>
                      <a:endParaRPr lang="en-GB" sz="1000" b="0" i="0" dirty="0">
                        <a:solidFill>
                          <a:srgbClr val="000000"/>
                        </a:solidFill>
                        <a:effectLst/>
                        <a:latin typeface="+mn-lt"/>
                      </a:endParaRPr>
                    </a:p>
                  </a:txBody>
                  <a:tcPr/>
                </a:tc>
                <a:extLst>
                  <a:ext uri="{0D108BD9-81ED-4DB2-BD59-A6C34878D82A}">
                    <a16:rowId xmlns:a16="http://schemas.microsoft.com/office/drawing/2014/main" val="1663281577"/>
                  </a:ext>
                </a:extLst>
              </a:tr>
            </a:tbl>
          </a:graphicData>
        </a:graphic>
      </p:graphicFrame>
    </p:spTree>
    <p:extLst>
      <p:ext uri="{BB962C8B-B14F-4D97-AF65-F5344CB8AC3E}">
        <p14:creationId xmlns:p14="http://schemas.microsoft.com/office/powerpoint/2010/main" val="267961730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423F1-FEF1-4D5E-B653-B7CAA6961000}"/>
              </a:ext>
            </a:extLst>
          </p:cNvPr>
          <p:cNvSpPr>
            <a:spLocks noGrp="1"/>
          </p:cNvSpPr>
          <p:nvPr>
            <p:ph type="title"/>
          </p:nvPr>
        </p:nvSpPr>
        <p:spPr>
          <a:xfrm>
            <a:off x="457200" y="183092"/>
            <a:ext cx="8199378" cy="762000"/>
          </a:xfrm>
        </p:spPr>
        <p:txBody>
          <a:bodyPr>
            <a:normAutofit/>
          </a:bodyPr>
          <a:lstStyle/>
          <a:p>
            <a:pPr algn="l"/>
            <a:r>
              <a:rPr lang="en-GB" dirty="0">
                <a:solidFill>
                  <a:srgbClr val="3C78D8"/>
                </a:solidFill>
                <a:latin typeface="Calibri Light"/>
                <a:cs typeface="Calibri Light"/>
              </a:rPr>
              <a:t>PPP Project Initiation Document | </a:t>
            </a:r>
            <a:r>
              <a:rPr lang="en-GB" dirty="0">
                <a:solidFill>
                  <a:srgbClr val="00B050"/>
                </a:solidFill>
                <a:latin typeface="Calibri Light"/>
                <a:cs typeface="Calibri Light"/>
              </a:rPr>
              <a:t>Privacy Impact Assessment</a:t>
            </a:r>
            <a:endParaRPr lang="en-US" dirty="0">
              <a:ea typeface="+mj-lt"/>
              <a:cs typeface="+mj-lt"/>
            </a:endParaRPr>
          </a:p>
        </p:txBody>
      </p:sp>
      <p:sp>
        <p:nvSpPr>
          <p:cNvPr id="4" name="TextBox 3">
            <a:extLst>
              <a:ext uri="{FF2B5EF4-FFF2-40B4-BE49-F238E27FC236}">
                <a16:creationId xmlns:a16="http://schemas.microsoft.com/office/drawing/2014/main" id="{9853CB8C-D4FF-44C7-B14A-B4D1FB61CC7F}"/>
              </a:ext>
            </a:extLst>
          </p:cNvPr>
          <p:cNvSpPr txBox="1"/>
          <p:nvPr/>
        </p:nvSpPr>
        <p:spPr>
          <a:xfrm>
            <a:off x="384312" y="1279106"/>
            <a:ext cx="11423375"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dirty="0">
                <a:cs typeface="Segoe UI"/>
              </a:rPr>
              <a:t>All projects must consider their Privacy Impact Assessment (PIA) A Privacy Impact Assessment (PIA) is a process which helps assess privacy risks to individuals in the collection, use, and disclosure of personal information. A failure to properly embed appropriate privacy protection measures may result in a breach of legislation.​</a:t>
            </a:r>
          </a:p>
          <a:p>
            <a:r>
              <a:rPr lang="en-GB" sz="1400" dirty="0">
                <a:cs typeface="Segoe UI"/>
              </a:rPr>
              <a:t>​</a:t>
            </a:r>
          </a:p>
          <a:p>
            <a:r>
              <a:rPr lang="en-GB" sz="1400" dirty="0">
                <a:cs typeface="Segoe UI"/>
              </a:rPr>
              <a:t>The purpose of a PIA assessment is to </a:t>
            </a:r>
            <a:r>
              <a:rPr lang="en-GB" sz="1400" b="1" dirty="0">
                <a:cs typeface="Segoe UI"/>
              </a:rPr>
              <a:t>identify the risks</a:t>
            </a:r>
            <a:r>
              <a:rPr lang="en-GB" sz="1400" dirty="0">
                <a:cs typeface="Segoe UI"/>
              </a:rPr>
              <a:t> that may arise through the project and propose </a:t>
            </a:r>
            <a:r>
              <a:rPr lang="en-GB" sz="1400" b="1" dirty="0">
                <a:cs typeface="Segoe UI"/>
              </a:rPr>
              <a:t>methods to mitigate</a:t>
            </a:r>
            <a:r>
              <a:rPr lang="en-GB" sz="1400" dirty="0">
                <a:cs typeface="Segoe UI"/>
              </a:rPr>
              <a:t> against the risks.​</a:t>
            </a:r>
          </a:p>
          <a:p>
            <a:r>
              <a:rPr lang="en-GB" sz="1400" dirty="0">
                <a:cs typeface="Segoe UI"/>
              </a:rPr>
              <a:t>Some examples when to complete a PIA; you introduce a new or make changes to a system to collect and hold personal data, collecting personal data for a new purpose, transferring personal data between organisations, significant change in process operation involving personal data. </a:t>
            </a:r>
            <a:r>
              <a:rPr lang="en-US" sz="1400" dirty="0">
                <a:cs typeface="Segoe UI"/>
              </a:rPr>
              <a:t>​</a:t>
            </a:r>
          </a:p>
          <a:p>
            <a:r>
              <a:rPr lang="en-GB" sz="1400" dirty="0">
                <a:cs typeface="Segoe UI"/>
              </a:rPr>
              <a:t>​</a:t>
            </a:r>
          </a:p>
          <a:p>
            <a:r>
              <a:rPr lang="en-GB" sz="1400" dirty="0">
                <a:cs typeface="Segoe UI"/>
              </a:rPr>
              <a:t>This template is a practical tool to help </a:t>
            </a:r>
            <a:r>
              <a:rPr lang="en-GB" sz="1400" b="1" dirty="0">
                <a:cs typeface="Segoe UI"/>
              </a:rPr>
              <a:t>identify and address the data protection and privacy concerns at the design and development stage</a:t>
            </a:r>
            <a:r>
              <a:rPr lang="en-GB" sz="1400" dirty="0">
                <a:cs typeface="Segoe UI"/>
              </a:rPr>
              <a:t> of a project, building data protection compliance in from the outset rather than bolting it on as an afterthought.</a:t>
            </a:r>
            <a:r>
              <a:rPr lang="en-US" sz="1400" dirty="0">
                <a:cs typeface="Segoe UI"/>
              </a:rPr>
              <a:t>​</a:t>
            </a:r>
          </a:p>
          <a:p>
            <a:r>
              <a:rPr lang="en-GB" sz="1400" dirty="0">
                <a:cs typeface="Segoe UI"/>
              </a:rPr>
              <a:t>​</a:t>
            </a:r>
          </a:p>
          <a:p>
            <a:r>
              <a:rPr lang="en-GB" sz="1400" dirty="0">
                <a:cs typeface="Segoe UI"/>
              </a:rPr>
              <a:t>Next Steps​</a:t>
            </a:r>
          </a:p>
          <a:p>
            <a:pPr>
              <a:buChar char="•"/>
            </a:pPr>
            <a:r>
              <a:rPr lang="en-GB" sz="1400" dirty="0">
                <a:cs typeface="Arial"/>
              </a:rPr>
              <a:t>There are </a:t>
            </a:r>
            <a:r>
              <a:rPr lang="en-GB" sz="1400" b="1" dirty="0">
                <a:cs typeface="Arial"/>
              </a:rPr>
              <a:t>10 screening questions</a:t>
            </a:r>
            <a:r>
              <a:rPr lang="en-GB" sz="1400" dirty="0">
                <a:cs typeface="Arial"/>
              </a:rPr>
              <a:t> in there to see if a PIA is required. </a:t>
            </a:r>
            <a:r>
              <a:rPr lang="en-US" sz="1400" dirty="0">
                <a:cs typeface="Arial"/>
              </a:rPr>
              <a:t>​</a:t>
            </a:r>
          </a:p>
          <a:p>
            <a:pPr>
              <a:buChar char="•"/>
            </a:pPr>
            <a:r>
              <a:rPr lang="en-GB" sz="1400" dirty="0">
                <a:cs typeface="Arial"/>
              </a:rPr>
              <a:t>The Data Protection Officer can provide advice and guidance, review the completed PIA template, and advise on the need for completing a PIA if the screening questions are borderline or minor.​ You can contact the information governance team via this email address : </a:t>
            </a:r>
          </a:p>
          <a:p>
            <a:pPr>
              <a:buChar char="•"/>
            </a:pPr>
            <a:r>
              <a:rPr lang="en-GB" sz="1400" dirty="0">
                <a:cs typeface="Arial"/>
              </a:rPr>
              <a:t>PIA documents can be requested by the Information Commissioners Office (ICO) to be provided to them at any time. ​</a:t>
            </a:r>
          </a:p>
          <a:p>
            <a:r>
              <a:rPr lang="en-US" sz="1400" dirty="0">
                <a:cs typeface="Segoe UI"/>
              </a:rPr>
              <a:t>​</a:t>
            </a:r>
          </a:p>
          <a:p>
            <a:r>
              <a:rPr lang="en-GB" sz="1400" dirty="0">
                <a:cs typeface="Segoe UI"/>
              </a:rPr>
              <a:t>​</a:t>
            </a:r>
          </a:p>
        </p:txBody>
      </p:sp>
    </p:spTree>
    <p:extLst>
      <p:ext uri="{BB962C8B-B14F-4D97-AF65-F5344CB8AC3E}">
        <p14:creationId xmlns:p14="http://schemas.microsoft.com/office/powerpoint/2010/main" val="648002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28395C5-C24A-478D-B89E-30F068391D80}"/>
              </a:ext>
            </a:extLst>
          </p:cNvPr>
          <p:cNvGraphicFramePr>
            <a:graphicFrameLocks noGrp="1"/>
          </p:cNvGraphicFramePr>
          <p:nvPr>
            <p:extLst>
              <p:ext uri="{D42A27DB-BD31-4B8C-83A1-F6EECF244321}">
                <p14:modId xmlns:p14="http://schemas.microsoft.com/office/powerpoint/2010/main" val="869312051"/>
              </p:ext>
            </p:extLst>
          </p:nvPr>
        </p:nvGraphicFramePr>
        <p:xfrm>
          <a:off x="1155165" y="4823489"/>
          <a:ext cx="9946661" cy="576000"/>
        </p:xfrm>
        <a:graphic>
          <a:graphicData uri="http://schemas.openxmlformats.org/drawingml/2006/table">
            <a:tbl>
              <a:tblPr firstRow="1" firstCol="1" bandRow="1"/>
              <a:tblGrid>
                <a:gridCol w="790729">
                  <a:extLst>
                    <a:ext uri="{9D8B030D-6E8A-4147-A177-3AD203B41FA5}">
                      <a16:colId xmlns:a16="http://schemas.microsoft.com/office/drawing/2014/main" val="53111761"/>
                    </a:ext>
                  </a:extLst>
                </a:gridCol>
                <a:gridCol w="939618">
                  <a:extLst>
                    <a:ext uri="{9D8B030D-6E8A-4147-A177-3AD203B41FA5}">
                      <a16:colId xmlns:a16="http://schemas.microsoft.com/office/drawing/2014/main" val="2114835320"/>
                    </a:ext>
                  </a:extLst>
                </a:gridCol>
                <a:gridCol w="2695469">
                  <a:extLst>
                    <a:ext uri="{9D8B030D-6E8A-4147-A177-3AD203B41FA5}">
                      <a16:colId xmlns:a16="http://schemas.microsoft.com/office/drawing/2014/main" val="2054231931"/>
                    </a:ext>
                  </a:extLst>
                </a:gridCol>
                <a:gridCol w="1831780">
                  <a:extLst>
                    <a:ext uri="{9D8B030D-6E8A-4147-A177-3AD203B41FA5}">
                      <a16:colId xmlns:a16="http://schemas.microsoft.com/office/drawing/2014/main" val="2415054070"/>
                    </a:ext>
                  </a:extLst>
                </a:gridCol>
                <a:gridCol w="2047563">
                  <a:extLst>
                    <a:ext uri="{9D8B030D-6E8A-4147-A177-3AD203B41FA5}">
                      <a16:colId xmlns:a16="http://schemas.microsoft.com/office/drawing/2014/main" val="1623346821"/>
                    </a:ext>
                  </a:extLst>
                </a:gridCol>
                <a:gridCol w="1641502">
                  <a:extLst>
                    <a:ext uri="{9D8B030D-6E8A-4147-A177-3AD203B41FA5}">
                      <a16:colId xmlns:a16="http://schemas.microsoft.com/office/drawing/2014/main" val="3848345079"/>
                    </a:ext>
                  </a:extLst>
                </a:gridCol>
              </a:tblGrid>
              <a:tr h="288000">
                <a:tc>
                  <a:txBody>
                    <a:bodyPr/>
                    <a:lstStyle/>
                    <a:p>
                      <a:pPr algn="l">
                        <a:lnSpc>
                          <a:spcPct val="107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Version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07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Date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07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Description of change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07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Author</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07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Head of Digital and PMO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lvl="0" algn="l">
                        <a:lnSpc>
                          <a:spcPct val="107000"/>
                        </a:lnSpc>
                        <a:spcAft>
                          <a:spcPts val="0"/>
                        </a:spcAft>
                        <a:buNone/>
                      </a:pPr>
                      <a:r>
                        <a:rPr lang="en-GB" sz="1400" b="1">
                          <a:effectLst/>
                          <a:latin typeface="Calibri"/>
                          <a:ea typeface="Calibri" panose="020F0502020204030204" pitchFamily="34" charset="0"/>
                          <a:cs typeface="Times New Roman"/>
                        </a:rPr>
                        <a:t>Project Sponsor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81211941"/>
                  </a:ext>
                </a:extLst>
              </a:tr>
              <a:tr h="288000">
                <a:tc>
                  <a:txBody>
                    <a:bodyPr/>
                    <a:lstStyle/>
                    <a:p>
                      <a:pPr>
                        <a:lnSpc>
                          <a:spcPct val="107000"/>
                        </a:lnSpc>
                        <a:spcAft>
                          <a:spcPts val="0"/>
                        </a:spcAft>
                      </a:pPr>
                      <a:r>
                        <a:rPr lang="en-GB" sz="1400">
                          <a:effectLst/>
                          <a:latin typeface="Calibri" panose="020F0502020204030204" pitchFamily="34" charset="0"/>
                          <a:ea typeface="Calibri" panose="020F0502020204030204" pitchFamily="34" charset="0"/>
                          <a:cs typeface="Times New Roman" panose="02020603050405020304" pitchFamily="18" charset="0"/>
                        </a:rPr>
                        <a:t> 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a:effectLst/>
                          <a:latin typeface="Calibri" panose="020F0502020204030204" pitchFamily="34" charset="0"/>
                          <a:ea typeface="Calibri" panose="020F0502020204030204" pitchFamily="34" charset="0"/>
                          <a:cs typeface="Times New Roman" panose="02020603050405020304" pitchFamily="18" charset="0"/>
                        </a:rPr>
                        <a:t>Sign off Version 1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1282226"/>
                  </a:ext>
                </a:extLst>
              </a:tr>
            </a:tbl>
          </a:graphicData>
        </a:graphic>
      </p:graphicFrame>
      <p:graphicFrame>
        <p:nvGraphicFramePr>
          <p:cNvPr id="5" name="Table 4">
            <a:extLst>
              <a:ext uri="{FF2B5EF4-FFF2-40B4-BE49-F238E27FC236}">
                <a16:creationId xmlns:a16="http://schemas.microsoft.com/office/drawing/2014/main" id="{84AC3E72-20CC-40F5-A416-44252BE6C8DF}"/>
              </a:ext>
            </a:extLst>
          </p:cNvPr>
          <p:cNvGraphicFramePr>
            <a:graphicFrameLocks noGrp="1"/>
          </p:cNvGraphicFramePr>
          <p:nvPr>
            <p:extLst>
              <p:ext uri="{D42A27DB-BD31-4B8C-83A1-F6EECF244321}">
                <p14:modId xmlns:p14="http://schemas.microsoft.com/office/powerpoint/2010/main" val="3477298377"/>
              </p:ext>
            </p:extLst>
          </p:nvPr>
        </p:nvGraphicFramePr>
        <p:xfrm>
          <a:off x="1158789" y="1025598"/>
          <a:ext cx="9907391" cy="1440000"/>
        </p:xfrm>
        <a:graphic>
          <a:graphicData uri="http://schemas.openxmlformats.org/drawingml/2006/table">
            <a:tbl>
              <a:tblPr firstRow="1" firstCol="1" bandRow="1"/>
              <a:tblGrid>
                <a:gridCol w="2683710">
                  <a:extLst>
                    <a:ext uri="{9D8B030D-6E8A-4147-A177-3AD203B41FA5}">
                      <a16:colId xmlns:a16="http://schemas.microsoft.com/office/drawing/2014/main" val="831810257"/>
                    </a:ext>
                  </a:extLst>
                </a:gridCol>
                <a:gridCol w="4815071">
                  <a:extLst>
                    <a:ext uri="{9D8B030D-6E8A-4147-A177-3AD203B41FA5}">
                      <a16:colId xmlns:a16="http://schemas.microsoft.com/office/drawing/2014/main" val="3188410560"/>
                    </a:ext>
                  </a:extLst>
                </a:gridCol>
                <a:gridCol w="2408610">
                  <a:extLst>
                    <a:ext uri="{9D8B030D-6E8A-4147-A177-3AD203B41FA5}">
                      <a16:colId xmlns:a16="http://schemas.microsoft.com/office/drawing/2014/main" val="2733566299"/>
                    </a:ext>
                  </a:extLst>
                </a:gridCol>
              </a:tblGrid>
              <a:tr h="288000">
                <a:tc>
                  <a:txBody>
                    <a:bodyPr/>
                    <a:lstStyle/>
                    <a:p>
                      <a:pPr>
                        <a:lnSpc>
                          <a:spcPct val="107000"/>
                        </a:lnSpc>
                        <a:spcAft>
                          <a:spcPts val="0"/>
                        </a:spcAft>
                      </a:pPr>
                      <a:r>
                        <a:rPr lang="en-GB" sz="1400" b="1">
                          <a:effectLst/>
                          <a:latin typeface="Calibri"/>
                          <a:ea typeface="Calibri" panose="020F0502020204030204" pitchFamily="34" charset="0"/>
                          <a:cs typeface="Times New Roman"/>
                        </a:rPr>
                        <a:t>Name</a:t>
                      </a:r>
                      <a:endParaRPr lang="en-GB" sz="1400">
                        <a:effectLst/>
                        <a:latin typeface="Calibri"/>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nSpc>
                          <a:spcPct val="107000"/>
                        </a:lnSpc>
                        <a:spcAft>
                          <a:spcPts val="0"/>
                        </a:spcAft>
                      </a:pPr>
                      <a:r>
                        <a:rPr lang="en-GB" sz="1400" b="1">
                          <a:effectLst/>
                          <a:latin typeface="Calibri"/>
                          <a:ea typeface="Calibri" panose="020F0502020204030204" pitchFamily="34" charset="0"/>
                          <a:cs typeface="Times New Roman"/>
                        </a:rPr>
                        <a:t>Role</a:t>
                      </a:r>
                      <a:endParaRPr lang="en-GB" sz="1400">
                        <a:effectLst/>
                        <a:latin typeface="Calibri"/>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nSpc>
                          <a:spcPct val="107000"/>
                        </a:lnSpc>
                        <a:spcAft>
                          <a:spcPts val="0"/>
                        </a:spcAft>
                      </a:pPr>
                      <a:r>
                        <a:rPr lang="en-GB" sz="1400" b="1">
                          <a:effectLst/>
                          <a:latin typeface="Calibri"/>
                          <a:ea typeface="Calibri" panose="020F0502020204030204" pitchFamily="34" charset="0"/>
                          <a:cs typeface="Times New Roman"/>
                        </a:rPr>
                        <a:t>Date</a:t>
                      </a:r>
                      <a:endParaRPr lang="en-GB" sz="1400">
                        <a:effectLst/>
                        <a:latin typeface="Calibri"/>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33261599"/>
                  </a:ext>
                </a:extLst>
              </a:tr>
              <a:tr h="288000">
                <a:tc>
                  <a:txBody>
                    <a:bodyPr/>
                    <a:lstStyle/>
                    <a:p>
                      <a:pPr>
                        <a:lnSpc>
                          <a:spcPct val="107000"/>
                        </a:lnSpc>
                        <a:spcAft>
                          <a:spcPts val="0"/>
                        </a:spcAft>
                      </a:pPr>
                      <a:r>
                        <a:rPr lang="en-GB" sz="1400" b="0" dirty="0">
                          <a:effectLst/>
                          <a:latin typeface="Calibri"/>
                          <a:ea typeface="Calibri" panose="020F0502020204030204" pitchFamily="34" charset="0"/>
                          <a:cs typeface="Times New Roman"/>
                        </a:rPr>
                        <a:t>Philip Osborne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b="1">
                          <a:effectLst/>
                          <a:latin typeface="Calibri"/>
                          <a:ea typeface="Calibri" panose="020F0502020204030204" pitchFamily="34" charset="0"/>
                          <a:cs typeface="Times New Roman"/>
                        </a:rPr>
                        <a:t>Project Manager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27 May 21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5235702"/>
                  </a:ext>
                </a:extLst>
              </a:tr>
              <a:tr h="288000">
                <a:tc>
                  <a:txBody>
                    <a:bodyPr/>
                    <a:lstStyle/>
                    <a:p>
                      <a:pPr>
                        <a:lnSpc>
                          <a:spcPct val="107000"/>
                        </a:lnSpc>
                        <a:spcAft>
                          <a:spcPts val="0"/>
                        </a:spcAft>
                      </a:pPr>
                      <a:r>
                        <a:rPr lang="en-GB" sz="1400" b="0">
                          <a:effectLst/>
                          <a:latin typeface="Calibri"/>
                          <a:ea typeface="Calibri" panose="020F0502020204030204" pitchFamily="34" charset="0"/>
                          <a:cs typeface="Times New Roman"/>
                        </a:rPr>
                        <a:t>Kelly Withers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b="1">
                          <a:effectLst/>
                          <a:latin typeface="Calibri"/>
                          <a:ea typeface="Calibri" panose="020F0502020204030204" pitchFamily="34" charset="0"/>
                          <a:cs typeface="Times New Roman"/>
                        </a:rPr>
                        <a:t>Business Change Specialist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30 June 21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643826"/>
                  </a:ext>
                </a:extLst>
              </a:tr>
              <a:tr h="288000">
                <a:tc>
                  <a:txBody>
                    <a:bodyPr/>
                    <a:lstStyle/>
                    <a:p>
                      <a:pP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Independent Consultant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b="1">
                          <a:effectLst/>
                          <a:latin typeface="Calibri"/>
                          <a:ea typeface="Calibri" panose="020F0502020204030204" pitchFamily="34" charset="0"/>
                          <a:cs typeface="Times New Roman"/>
                        </a:rPr>
                        <a:t>Lead SME and PPP Consultant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5 July 21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754636"/>
                  </a:ext>
                </a:extLst>
              </a:tr>
              <a:tr h="288000">
                <a:tc>
                  <a:txBody>
                    <a:bodyPr/>
                    <a:lstStyle/>
                    <a:p>
                      <a:pPr>
                        <a:lnSpc>
                          <a:spcPct val="107000"/>
                        </a:lnSpc>
                        <a:spcAft>
                          <a:spcPts val="0"/>
                        </a:spcAft>
                      </a:pPr>
                      <a:r>
                        <a:rPr lang="en-GB" sz="1400">
                          <a:effectLst/>
                          <a:latin typeface="Calibri" panose="020F0502020204030204" pitchFamily="34" charset="0"/>
                          <a:ea typeface="Calibri" panose="020F0502020204030204" pitchFamily="34" charset="0"/>
                          <a:cs typeface="Times New Roman" panose="02020603050405020304" pitchFamily="18" charset="0"/>
                        </a:rPr>
                        <a:t>Lewis Borges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b="1">
                          <a:effectLst/>
                          <a:latin typeface="Calibri"/>
                          <a:ea typeface="Calibri" panose="020F0502020204030204" pitchFamily="34" charset="0"/>
                          <a:cs typeface="Times New Roman"/>
                        </a:rPr>
                        <a:t>Head of Business Change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dirty="0">
                          <a:effectLst/>
                          <a:latin typeface="Calibri" panose="020F0502020204030204" pitchFamily="34" charset="0"/>
                          <a:ea typeface="Calibri" panose="020F0502020204030204" pitchFamily="34" charset="0"/>
                          <a:cs typeface="Times New Roman" panose="02020603050405020304" pitchFamily="18" charset="0"/>
                        </a:rPr>
                        <a:t>22 July 21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1950241"/>
                  </a:ext>
                </a:extLst>
              </a:tr>
            </a:tbl>
          </a:graphicData>
        </a:graphic>
      </p:graphicFrame>
      <p:graphicFrame>
        <p:nvGraphicFramePr>
          <p:cNvPr id="6" name="Table 5">
            <a:extLst>
              <a:ext uri="{FF2B5EF4-FFF2-40B4-BE49-F238E27FC236}">
                <a16:creationId xmlns:a16="http://schemas.microsoft.com/office/drawing/2014/main" id="{A6E17C8C-793C-4815-8923-6E10B5E08CE0}"/>
              </a:ext>
            </a:extLst>
          </p:cNvPr>
          <p:cNvGraphicFramePr>
            <a:graphicFrameLocks noGrp="1"/>
          </p:cNvGraphicFramePr>
          <p:nvPr>
            <p:extLst>
              <p:ext uri="{D42A27DB-BD31-4B8C-83A1-F6EECF244321}">
                <p14:modId xmlns:p14="http://schemas.microsoft.com/office/powerpoint/2010/main" val="2342302067"/>
              </p:ext>
            </p:extLst>
          </p:nvPr>
        </p:nvGraphicFramePr>
        <p:xfrm>
          <a:off x="1163013" y="2909519"/>
          <a:ext cx="9903167" cy="1152000"/>
        </p:xfrm>
        <a:graphic>
          <a:graphicData uri="http://schemas.openxmlformats.org/drawingml/2006/table">
            <a:tbl>
              <a:tblPr firstRow="1" firstCol="1" bandRow="1"/>
              <a:tblGrid>
                <a:gridCol w="2150333">
                  <a:extLst>
                    <a:ext uri="{9D8B030D-6E8A-4147-A177-3AD203B41FA5}">
                      <a16:colId xmlns:a16="http://schemas.microsoft.com/office/drawing/2014/main" val="2836080639"/>
                    </a:ext>
                  </a:extLst>
                </a:gridCol>
                <a:gridCol w="3881432">
                  <a:extLst>
                    <a:ext uri="{9D8B030D-6E8A-4147-A177-3AD203B41FA5}">
                      <a16:colId xmlns:a16="http://schemas.microsoft.com/office/drawing/2014/main" val="3638005424"/>
                    </a:ext>
                  </a:extLst>
                </a:gridCol>
                <a:gridCol w="1935701">
                  <a:extLst>
                    <a:ext uri="{9D8B030D-6E8A-4147-A177-3AD203B41FA5}">
                      <a16:colId xmlns:a16="http://schemas.microsoft.com/office/drawing/2014/main" val="2126140306"/>
                    </a:ext>
                  </a:extLst>
                </a:gridCol>
                <a:gridCol w="1935701">
                  <a:extLst>
                    <a:ext uri="{9D8B030D-6E8A-4147-A177-3AD203B41FA5}">
                      <a16:colId xmlns:a16="http://schemas.microsoft.com/office/drawing/2014/main" val="3581996650"/>
                    </a:ext>
                  </a:extLst>
                </a:gridCol>
              </a:tblGrid>
              <a:tr h="288000">
                <a:tc>
                  <a:txBody>
                    <a:bodyPr/>
                    <a:lstStyle/>
                    <a:p>
                      <a:pPr>
                        <a:lnSpc>
                          <a:spcPct val="107000"/>
                        </a:lnSpc>
                        <a:spcAft>
                          <a:spcPts val="0"/>
                        </a:spcAft>
                      </a:pPr>
                      <a:r>
                        <a:rPr lang="en-GB" sz="1400" b="1">
                          <a:effectLst/>
                          <a:latin typeface="+mn-lt"/>
                          <a:ea typeface="Calibri" panose="020F0502020204030204" pitchFamily="34" charset="0"/>
                          <a:cs typeface="Times New Roman"/>
                        </a:rPr>
                        <a:t>Name</a:t>
                      </a:r>
                      <a:endParaRPr lang="en-GB" sz="1400">
                        <a:effectLst/>
                        <a:latin typeface="+mn-lt"/>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nSpc>
                          <a:spcPct val="107000"/>
                        </a:lnSpc>
                        <a:spcAft>
                          <a:spcPts val="0"/>
                        </a:spcAft>
                      </a:pPr>
                      <a:r>
                        <a:rPr lang="en-GB" sz="1400" b="1">
                          <a:effectLst/>
                          <a:latin typeface="+mn-lt"/>
                          <a:ea typeface="Calibri" panose="020F0502020204030204" pitchFamily="34" charset="0"/>
                          <a:cs typeface="Times New Roman"/>
                        </a:rPr>
                        <a:t>Role</a:t>
                      </a:r>
                      <a:endParaRPr lang="en-GB" sz="1400">
                        <a:effectLst/>
                        <a:latin typeface="+mn-lt"/>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nSpc>
                          <a:spcPct val="107000"/>
                        </a:lnSpc>
                        <a:spcAft>
                          <a:spcPts val="0"/>
                        </a:spcAft>
                      </a:pPr>
                      <a:r>
                        <a:rPr lang="en-GB" sz="1400" b="1" dirty="0">
                          <a:effectLst/>
                          <a:latin typeface="+mn-lt"/>
                          <a:ea typeface="Calibri" panose="020F0502020204030204" pitchFamily="34" charset="0"/>
                          <a:cs typeface="Times New Roman"/>
                        </a:rPr>
                        <a:t>Organisation/Dept</a:t>
                      </a:r>
                      <a:endParaRPr lang="en-GB" sz="1400" dirty="0">
                        <a:effectLst/>
                        <a:latin typeface="+mn-lt"/>
                        <a:ea typeface="Calibri" panose="020F0502020204030204" pitchFamily="34" charset="0"/>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nSpc>
                          <a:spcPct val="107000"/>
                        </a:lnSpc>
                        <a:spcAft>
                          <a:spcPts val="0"/>
                        </a:spcAft>
                      </a:pPr>
                      <a:r>
                        <a:rPr lang="en-GB" sz="1400" dirty="0">
                          <a:effectLst/>
                          <a:latin typeface="+mn-lt"/>
                          <a:ea typeface="Calibri" panose="020F0502020204030204" pitchFamily="34" charset="0"/>
                          <a:cs typeface="Times New Roman"/>
                        </a:rPr>
                        <a:t>Date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80991555"/>
                  </a:ext>
                </a:extLst>
              </a:tr>
              <a:tr h="288000">
                <a:tc>
                  <a:txBody>
                    <a:bodyPr/>
                    <a:lstStyle/>
                    <a:p>
                      <a:pPr marL="0" marR="0" lvl="0" indent="0" algn="l" defTabSz="439421" rtl="0" eaLnBrk="1" fontAlgn="auto" latinLnBrk="0" hangingPunct="1">
                        <a:lnSpc>
                          <a:spcPct val="107000"/>
                        </a:lnSpc>
                        <a:spcBef>
                          <a:spcPts val="0"/>
                        </a:spcBef>
                        <a:spcAft>
                          <a:spcPts val="0"/>
                        </a:spcAft>
                        <a:buClrTx/>
                        <a:buSzTx/>
                        <a:buFontTx/>
                        <a:buNone/>
                        <a:tabLst/>
                        <a:defRPr/>
                      </a:pPr>
                      <a:r>
                        <a:rPr lang="en-GB" sz="1400" dirty="0">
                          <a:effectLst/>
                          <a:latin typeface="+mn-lt"/>
                          <a:ea typeface="Calibri" panose="020F0502020204030204" pitchFamily="34" charset="0"/>
                          <a:cs typeface="Times New Roman" panose="02020603050405020304" pitchFamily="18" charset="0"/>
                        </a:rPr>
                        <a:t>Lewis Borges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439421" rtl="0" eaLnBrk="1" fontAlgn="auto" latinLnBrk="0" hangingPunct="1">
                        <a:lnSpc>
                          <a:spcPct val="107000"/>
                        </a:lnSpc>
                        <a:spcBef>
                          <a:spcPts val="0"/>
                        </a:spcBef>
                        <a:spcAft>
                          <a:spcPts val="0"/>
                        </a:spcAft>
                        <a:buClrTx/>
                        <a:buSzTx/>
                        <a:buFontTx/>
                        <a:buNone/>
                        <a:tabLst/>
                        <a:defRPr/>
                      </a:pPr>
                      <a:r>
                        <a:rPr lang="en-GB" sz="1400" b="1" dirty="0">
                          <a:effectLst/>
                          <a:latin typeface="+mn-lt"/>
                          <a:ea typeface="Calibri" panose="020F0502020204030204" pitchFamily="34" charset="0"/>
                          <a:cs typeface="Times New Roman"/>
                        </a:rPr>
                        <a:t>Head of Business Change</a:t>
                      </a:r>
                      <a:endParaRPr lang="en-GB" sz="1400" b="1" i="0" u="none" strike="noStrike" noProof="0" dirty="0">
                        <a:effectLst/>
                        <a:latin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dirty="0">
                          <a:effectLst/>
                          <a:latin typeface="+mn-lt"/>
                          <a:ea typeface="Calibri" panose="020F0502020204030204" pitchFamily="34" charset="0"/>
                          <a:cs typeface="Times New Roman" panose="02020603050405020304" pitchFamily="18" charset="0"/>
                        </a:rPr>
                        <a:t>Digital &amp; Change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dirty="0">
                          <a:effectLst/>
                          <a:latin typeface="+mn-lt"/>
                          <a:ea typeface="Calibri" panose="020F0502020204030204" pitchFamily="34" charset="0"/>
                          <a:cs typeface="Times New Roman" panose="02020603050405020304" pitchFamily="18" charset="0"/>
                        </a:rPr>
                        <a:t>22 July 21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7314980"/>
                  </a:ext>
                </a:extLst>
              </a:tr>
              <a:tr h="288000">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a:effectLst/>
                          <a:latin typeface="+mn-lt"/>
                          <a:ea typeface="Calibri" panose="020F0502020204030204" pitchFamily="34" charset="0"/>
                          <a:cs typeface="Times New Roman" panose="02020603050405020304" pitchFamily="18" charset="0"/>
                        </a:rPr>
                        <a:t>Stephen Brown </a:t>
                      </a:r>
                      <a:endParaRPr lang="en-GB" sz="1400" b="0" i="0" u="none" strike="noStrike" noProof="0">
                        <a:effectLst/>
                        <a:latin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439421" rtl="0" eaLnBrk="1" fontAlgn="auto" latinLnBrk="0" hangingPunct="1">
                        <a:lnSpc>
                          <a:spcPct val="107000"/>
                        </a:lnSpc>
                        <a:spcBef>
                          <a:spcPts val="0"/>
                        </a:spcBef>
                        <a:spcAft>
                          <a:spcPts val="0"/>
                        </a:spcAft>
                        <a:buClrTx/>
                        <a:buSzTx/>
                        <a:buFontTx/>
                        <a:buNone/>
                        <a:tabLst/>
                        <a:defRPr/>
                      </a:pPr>
                      <a:r>
                        <a:rPr lang="en-GB" sz="1400" b="1" i="0" u="none" strike="noStrike" noProof="0">
                          <a:effectLst/>
                          <a:latin typeface="+mn-lt"/>
                        </a:rPr>
                        <a:t>Senior Responsible Officer </a:t>
                      </a:r>
                      <a:endParaRPr lang="en-GB" sz="140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439421" rtl="0" eaLnBrk="1" fontAlgn="auto" latinLnBrk="0" hangingPunct="1">
                        <a:lnSpc>
                          <a:spcPct val="107000"/>
                        </a:lnSpc>
                        <a:spcBef>
                          <a:spcPts val="0"/>
                        </a:spcBef>
                        <a:spcAft>
                          <a:spcPts val="0"/>
                        </a:spcAft>
                        <a:buClrTx/>
                        <a:buSzTx/>
                        <a:buFontTx/>
                        <a:buNone/>
                        <a:tabLst/>
                        <a:defRPr/>
                      </a:pPr>
                      <a:r>
                        <a:rPr lang="en-GB" sz="1400">
                          <a:effectLst/>
                          <a:latin typeface="+mn-lt"/>
                          <a:ea typeface="Calibri" panose="020F0502020204030204" pitchFamily="34" charset="0"/>
                          <a:cs typeface="Times New Roman" panose="02020603050405020304" pitchFamily="18" charset="0"/>
                        </a:rPr>
                        <a:t>Place &amp; Growth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439421" rtl="0" eaLnBrk="1" fontAlgn="auto" latinLnBrk="0" hangingPunct="1">
                        <a:lnSpc>
                          <a:spcPct val="107000"/>
                        </a:lnSpc>
                        <a:spcBef>
                          <a:spcPts val="0"/>
                        </a:spcBef>
                        <a:spcAft>
                          <a:spcPts val="0"/>
                        </a:spcAft>
                        <a:buClrTx/>
                        <a:buSzTx/>
                        <a:buFontTx/>
                        <a:buNone/>
                        <a:tabLst/>
                        <a:defRPr/>
                      </a:pPr>
                      <a:r>
                        <a:rPr lang="en-GB" sz="1400" dirty="0">
                          <a:effectLst/>
                          <a:latin typeface="+mn-lt"/>
                          <a:ea typeface="Calibri" panose="020F0502020204030204" pitchFamily="34" charset="0"/>
                          <a:cs typeface="Times New Roman" panose="02020603050405020304" pitchFamily="18" charset="0"/>
                        </a:rPr>
                        <a:t>23 July 21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7101924"/>
                  </a:ext>
                </a:extLst>
              </a:tr>
              <a:tr h="288000">
                <a:tc>
                  <a:txBody>
                    <a:bodyPr/>
                    <a:lstStyle/>
                    <a:p>
                      <a:pPr lvl="0" algn="l">
                        <a:lnSpc>
                          <a:spcPct val="100000"/>
                        </a:lnSpc>
                        <a:spcBef>
                          <a:spcPts val="0"/>
                        </a:spcBef>
                        <a:spcAft>
                          <a:spcPts val="0"/>
                        </a:spcAft>
                        <a:buNone/>
                      </a:pPr>
                      <a:r>
                        <a:rPr lang="en-GB" sz="1400" b="0" i="0" u="none" strike="noStrike" noProof="0" dirty="0">
                          <a:effectLst/>
                          <a:latin typeface="+mn-lt"/>
                        </a:rPr>
                        <a:t>Steve Moore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439421" rtl="0" eaLnBrk="1" fontAlgn="auto" latinLnBrk="0" hangingPunct="1">
                        <a:lnSpc>
                          <a:spcPct val="107000"/>
                        </a:lnSpc>
                        <a:spcBef>
                          <a:spcPts val="0"/>
                        </a:spcBef>
                        <a:spcAft>
                          <a:spcPts val="0"/>
                        </a:spcAft>
                        <a:buClrTx/>
                        <a:buSzTx/>
                        <a:buFontTx/>
                        <a:buNone/>
                        <a:tabLst/>
                        <a:defRPr/>
                      </a:pPr>
                      <a:r>
                        <a:rPr lang="en-GB" sz="1400" b="1" i="0" u="none" strike="noStrike" noProof="0" dirty="0">
                          <a:effectLst/>
                          <a:latin typeface="+mn-lt"/>
                        </a:rPr>
                        <a:t>Programme Sponsor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b="0" dirty="0">
                          <a:effectLst/>
                          <a:latin typeface="+mn-lt"/>
                          <a:ea typeface="Calibri" panose="020F0502020204030204" pitchFamily="34" charset="0"/>
                          <a:cs typeface="Times New Roman" panose="02020603050405020304" pitchFamily="18" charset="0"/>
                        </a:rPr>
                        <a:t>Place &amp; Growth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b="0" dirty="0">
                          <a:effectLst/>
                          <a:latin typeface="+mn-lt"/>
                          <a:ea typeface="Calibri" panose="020F0502020204030204" pitchFamily="34" charset="0"/>
                          <a:cs typeface="Times New Roman" panose="02020603050405020304" pitchFamily="18" charset="0"/>
                        </a:rPr>
                        <a:t>26 July 21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2312187"/>
                  </a:ext>
                </a:extLst>
              </a:tr>
            </a:tbl>
          </a:graphicData>
        </a:graphic>
      </p:graphicFrame>
      <p:sp>
        <p:nvSpPr>
          <p:cNvPr id="7" name="TextBox 6">
            <a:extLst>
              <a:ext uri="{FF2B5EF4-FFF2-40B4-BE49-F238E27FC236}">
                <a16:creationId xmlns:a16="http://schemas.microsoft.com/office/drawing/2014/main" id="{F0994EFF-90DB-44EB-A4B2-659B5E67FBF9}"/>
              </a:ext>
            </a:extLst>
          </p:cNvPr>
          <p:cNvSpPr txBox="1"/>
          <p:nvPr/>
        </p:nvSpPr>
        <p:spPr>
          <a:xfrm>
            <a:off x="1155165" y="4454886"/>
            <a:ext cx="2188481" cy="338554"/>
          </a:xfrm>
          <a:prstGeom prst="rect">
            <a:avLst/>
          </a:prstGeom>
          <a:noFill/>
        </p:spPr>
        <p:txBody>
          <a:bodyPr wrap="square" rtlCol="0">
            <a:spAutoFit/>
          </a:bodyPr>
          <a:lstStyle/>
          <a:p>
            <a:r>
              <a:rPr lang="en-GB" sz="1600" b="1"/>
              <a:t>Version Control</a:t>
            </a:r>
          </a:p>
        </p:txBody>
      </p:sp>
      <p:sp>
        <p:nvSpPr>
          <p:cNvPr id="8" name="TextBox 7">
            <a:extLst>
              <a:ext uri="{FF2B5EF4-FFF2-40B4-BE49-F238E27FC236}">
                <a16:creationId xmlns:a16="http://schemas.microsoft.com/office/drawing/2014/main" id="{830A495E-9237-4B5A-8782-FCDA3B990C31}"/>
              </a:ext>
            </a:extLst>
          </p:cNvPr>
          <p:cNvSpPr txBox="1"/>
          <p:nvPr/>
        </p:nvSpPr>
        <p:spPr>
          <a:xfrm>
            <a:off x="1155165" y="656266"/>
            <a:ext cx="3132290" cy="338554"/>
          </a:xfrm>
          <a:prstGeom prst="rect">
            <a:avLst/>
          </a:prstGeom>
          <a:noFill/>
        </p:spPr>
        <p:txBody>
          <a:bodyPr wrap="square" rtlCol="0">
            <a:spAutoFit/>
          </a:bodyPr>
          <a:lstStyle/>
          <a:p>
            <a:r>
              <a:rPr lang="en-GB" sz="1600" b="1"/>
              <a:t>Contributors/Reviewers</a:t>
            </a:r>
          </a:p>
        </p:txBody>
      </p:sp>
      <p:sp>
        <p:nvSpPr>
          <p:cNvPr id="9" name="TextBox 8">
            <a:extLst>
              <a:ext uri="{FF2B5EF4-FFF2-40B4-BE49-F238E27FC236}">
                <a16:creationId xmlns:a16="http://schemas.microsoft.com/office/drawing/2014/main" id="{CB04E943-6169-47C4-B151-80F0008C3CCF}"/>
              </a:ext>
            </a:extLst>
          </p:cNvPr>
          <p:cNvSpPr txBox="1"/>
          <p:nvPr/>
        </p:nvSpPr>
        <p:spPr>
          <a:xfrm>
            <a:off x="1155165" y="2540187"/>
            <a:ext cx="3104166" cy="338554"/>
          </a:xfrm>
          <a:prstGeom prst="rect">
            <a:avLst/>
          </a:prstGeom>
          <a:noFill/>
        </p:spPr>
        <p:txBody>
          <a:bodyPr wrap="square" rtlCol="0">
            <a:spAutoFit/>
          </a:bodyPr>
          <a:lstStyle/>
          <a:p>
            <a:r>
              <a:rPr lang="en-GB" sz="1600" b="1"/>
              <a:t>Authorisation/Approval</a:t>
            </a:r>
          </a:p>
        </p:txBody>
      </p:sp>
      <p:sp>
        <p:nvSpPr>
          <p:cNvPr id="10" name="Rectangle 9">
            <a:extLst>
              <a:ext uri="{FF2B5EF4-FFF2-40B4-BE49-F238E27FC236}">
                <a16:creationId xmlns:a16="http://schemas.microsoft.com/office/drawing/2014/main" id="{16B76279-DA2D-453F-8410-1BCE0258E2EF}"/>
              </a:ext>
            </a:extLst>
          </p:cNvPr>
          <p:cNvSpPr/>
          <p:nvPr/>
        </p:nvSpPr>
        <p:spPr>
          <a:xfrm>
            <a:off x="363313" y="123477"/>
            <a:ext cx="5189970" cy="446276"/>
          </a:xfrm>
          <a:prstGeom prst="rect">
            <a:avLst/>
          </a:prstGeom>
        </p:spPr>
        <p:txBody>
          <a:bodyPr wrap="square">
            <a:spAutoFit/>
          </a:bodyPr>
          <a:lstStyle/>
          <a:p>
            <a:pPr>
              <a:spcAft>
                <a:spcPct val="0"/>
              </a:spcAft>
              <a:buClr>
                <a:srgbClr val="000000"/>
              </a:buClr>
              <a:buSzPct val="46000"/>
            </a:pPr>
            <a:r>
              <a:rPr lang="en-GB" altLang="en-US" sz="2300">
                <a:solidFill>
                  <a:srgbClr val="3C78D8"/>
                </a:solidFill>
                <a:latin typeface="Calibri Light" panose="020F0302020204030204" pitchFamily="34" charset="0"/>
                <a:cs typeface="Calibri Light" panose="020F0302020204030204" pitchFamily="34" charset="0"/>
                <a:sym typeface="Arial" panose="020B0604020202020204" pitchFamily="34" charset="0"/>
              </a:rPr>
              <a:t>PPP Project Initiation Document | </a:t>
            </a:r>
            <a:r>
              <a:rPr lang="en-GB" altLang="en-US" sz="2300">
                <a:solidFill>
                  <a:srgbClr val="00B050"/>
                </a:solidFill>
                <a:latin typeface="Calibri Light" panose="020F0302020204030204" pitchFamily="34" charset="0"/>
                <a:cs typeface="Calibri Light" panose="020F0302020204030204" pitchFamily="34" charset="0"/>
                <a:sym typeface="Arial" panose="020B0604020202020204" pitchFamily="34" charset="0"/>
              </a:rPr>
              <a:t>Sign Off</a:t>
            </a:r>
          </a:p>
        </p:txBody>
      </p:sp>
    </p:spTree>
    <p:extLst>
      <p:ext uri="{BB962C8B-B14F-4D97-AF65-F5344CB8AC3E}">
        <p14:creationId xmlns:p14="http://schemas.microsoft.com/office/powerpoint/2010/main" val="51428354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551B253-57ED-4C70-B206-9C5F63DEAC74}"/>
              </a:ext>
            </a:extLst>
          </p:cNvPr>
          <p:cNvGraphicFramePr>
            <a:graphicFrameLocks noGrp="1"/>
          </p:cNvGraphicFramePr>
          <p:nvPr>
            <p:extLst>
              <p:ext uri="{D42A27DB-BD31-4B8C-83A1-F6EECF244321}">
                <p14:modId xmlns:p14="http://schemas.microsoft.com/office/powerpoint/2010/main" val="1624464852"/>
              </p:ext>
            </p:extLst>
          </p:nvPr>
        </p:nvGraphicFramePr>
        <p:xfrm>
          <a:off x="397565" y="727878"/>
          <a:ext cx="11449878" cy="4358224"/>
        </p:xfrm>
        <a:graphic>
          <a:graphicData uri="http://schemas.openxmlformats.org/drawingml/2006/table">
            <a:tbl>
              <a:tblPr firstRow="1" bandRow="1">
                <a:tableStyleId>{5C22544A-7EE6-4342-B048-85BDC9FD1C3A}</a:tableStyleId>
              </a:tblPr>
              <a:tblGrid>
                <a:gridCol w="9884616">
                  <a:extLst>
                    <a:ext uri="{9D8B030D-6E8A-4147-A177-3AD203B41FA5}">
                      <a16:colId xmlns:a16="http://schemas.microsoft.com/office/drawing/2014/main" val="573933621"/>
                    </a:ext>
                  </a:extLst>
                </a:gridCol>
                <a:gridCol w="1565262">
                  <a:extLst>
                    <a:ext uri="{9D8B030D-6E8A-4147-A177-3AD203B41FA5}">
                      <a16:colId xmlns:a16="http://schemas.microsoft.com/office/drawing/2014/main" val="2476586514"/>
                    </a:ext>
                  </a:extLst>
                </a:gridCol>
              </a:tblGrid>
              <a:tr h="334744">
                <a:tc>
                  <a:txBody>
                    <a:bodyPr/>
                    <a:lstStyle/>
                    <a:p>
                      <a:endParaRPr lang="en-GB" sz="1100"/>
                    </a:p>
                  </a:txBody>
                  <a:tcPr/>
                </a:tc>
                <a:tc>
                  <a:txBody>
                    <a:bodyPr/>
                    <a:lstStyle/>
                    <a:p>
                      <a:r>
                        <a:rPr lang="en-GB" sz="1100"/>
                        <a:t>Y/N</a:t>
                      </a:r>
                    </a:p>
                  </a:txBody>
                  <a:tcPr/>
                </a:tc>
                <a:extLst>
                  <a:ext uri="{0D108BD9-81ED-4DB2-BD59-A6C34878D82A}">
                    <a16:rowId xmlns:a16="http://schemas.microsoft.com/office/drawing/2014/main" val="1420633924"/>
                  </a:ext>
                </a:extLst>
              </a:tr>
              <a:tr h="399640">
                <a:tc>
                  <a:txBody>
                    <a:bodyPr/>
                    <a:lstStyle/>
                    <a:p>
                      <a:r>
                        <a:rPr lang="en-GB" sz="1100" dirty="0"/>
                        <a:t>Will the project involve the collection of new information about individuals?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Y</a:t>
                      </a:r>
                    </a:p>
                  </a:txBody>
                  <a:tcPr/>
                </a:tc>
                <a:extLst>
                  <a:ext uri="{0D108BD9-81ED-4DB2-BD59-A6C34878D82A}">
                    <a16:rowId xmlns:a16="http://schemas.microsoft.com/office/drawing/2014/main" val="2669762510"/>
                  </a:ext>
                </a:extLst>
              </a:tr>
              <a:tr h="399640">
                <a:tc>
                  <a:txBody>
                    <a:bodyPr/>
                    <a:lstStyle/>
                    <a:p>
                      <a:r>
                        <a:rPr lang="en-GB" sz="1100" dirty="0">
                          <a:solidFill>
                            <a:srgbClr val="000000"/>
                          </a:solidFill>
                          <a:latin typeface="+mn-lt"/>
                          <a:cs typeface="Calibri"/>
                        </a:rPr>
                        <a:t>Does the project/process include the processing of "special categories of personal data"?</a:t>
                      </a:r>
                      <a:endParaRPr lang="en-GB" sz="11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Y</a:t>
                      </a:r>
                    </a:p>
                  </a:txBody>
                  <a:tcPr/>
                </a:tc>
                <a:extLst>
                  <a:ext uri="{0D108BD9-81ED-4DB2-BD59-A6C34878D82A}">
                    <a16:rowId xmlns:a16="http://schemas.microsoft.com/office/drawing/2014/main" val="2579183399"/>
                  </a:ext>
                </a:extLst>
              </a:tr>
              <a:tr h="399640">
                <a:tc>
                  <a:txBody>
                    <a:bodyPr/>
                    <a:lstStyle/>
                    <a:p>
                      <a:r>
                        <a:rPr lang="en-GB" sz="1100" dirty="0">
                          <a:solidFill>
                            <a:srgbClr val="000000"/>
                          </a:solidFill>
                          <a:latin typeface="+mn-lt"/>
                          <a:cs typeface="Calibri"/>
                        </a:rPr>
                        <a:t>Will the project compel individuals to provide information about themselves?</a:t>
                      </a:r>
                      <a:endParaRPr lang="en-GB" sz="11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Y</a:t>
                      </a:r>
                    </a:p>
                  </a:txBody>
                  <a:tcPr/>
                </a:tc>
                <a:extLst>
                  <a:ext uri="{0D108BD9-81ED-4DB2-BD59-A6C34878D82A}">
                    <a16:rowId xmlns:a16="http://schemas.microsoft.com/office/drawing/2014/main" val="810434925"/>
                  </a:ext>
                </a:extLst>
              </a:tr>
              <a:tr h="399640">
                <a:tc>
                  <a:txBody>
                    <a:bodyPr/>
                    <a:lstStyle/>
                    <a:p>
                      <a:r>
                        <a:rPr lang="en-GB" sz="1100" dirty="0">
                          <a:solidFill>
                            <a:srgbClr val="000000"/>
                          </a:solidFill>
                          <a:latin typeface="+mn-lt"/>
                          <a:cs typeface="Calibri"/>
                        </a:rPr>
                        <a:t>Will information about individuals be disclosed to organisations or people who have not previously had routine access to the information?</a:t>
                      </a:r>
                      <a:endParaRPr lang="en-GB" sz="11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Y</a:t>
                      </a:r>
                    </a:p>
                  </a:txBody>
                  <a:tcPr/>
                </a:tc>
                <a:extLst>
                  <a:ext uri="{0D108BD9-81ED-4DB2-BD59-A6C34878D82A}">
                    <a16:rowId xmlns:a16="http://schemas.microsoft.com/office/drawing/2014/main" val="3013453393"/>
                  </a:ext>
                </a:extLst>
              </a:tr>
              <a:tr h="399640">
                <a:tc>
                  <a:txBody>
                    <a:bodyPr/>
                    <a:lstStyle/>
                    <a:p>
                      <a:r>
                        <a:rPr lang="en-GB" sz="1100" dirty="0">
                          <a:solidFill>
                            <a:srgbClr val="000000"/>
                          </a:solidFill>
                          <a:latin typeface="+mn-lt"/>
                          <a:cs typeface="Calibri"/>
                        </a:rPr>
                        <a:t>Are you using information about individuals for a purpose it is not currently used for, or in a way it is not currently used?</a:t>
                      </a:r>
                      <a:endParaRPr lang="en-GB" sz="11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Y</a:t>
                      </a:r>
                    </a:p>
                  </a:txBody>
                  <a:tcPr/>
                </a:tc>
                <a:extLst>
                  <a:ext uri="{0D108BD9-81ED-4DB2-BD59-A6C34878D82A}">
                    <a16:rowId xmlns:a16="http://schemas.microsoft.com/office/drawing/2014/main" val="3759864969"/>
                  </a:ext>
                </a:extLst>
              </a:tr>
              <a:tr h="399640">
                <a:tc>
                  <a:txBody>
                    <a:bodyPr/>
                    <a:lstStyle/>
                    <a:p>
                      <a:r>
                        <a:rPr lang="en-GB" sz="1100" dirty="0">
                          <a:solidFill>
                            <a:srgbClr val="000000"/>
                          </a:solidFill>
                          <a:latin typeface="+mn-lt"/>
                          <a:cs typeface="Calibri"/>
                        </a:rPr>
                        <a:t>Does the project involve you using new technology which might be perceived as being privacy intrusive? For example, the use of biometrics or facial recognition? </a:t>
                      </a:r>
                      <a:endParaRPr lang="en-GB" sz="11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Y – photo evidence</a:t>
                      </a:r>
                    </a:p>
                  </a:txBody>
                  <a:tcPr/>
                </a:tc>
                <a:extLst>
                  <a:ext uri="{0D108BD9-81ED-4DB2-BD59-A6C34878D82A}">
                    <a16:rowId xmlns:a16="http://schemas.microsoft.com/office/drawing/2014/main" val="3214754737"/>
                  </a:ext>
                </a:extLst>
              </a:tr>
              <a:tr h="399640">
                <a:tc>
                  <a:txBody>
                    <a:bodyPr/>
                    <a:lstStyle/>
                    <a:p>
                      <a:r>
                        <a:rPr lang="en-GB" sz="1100" dirty="0">
                          <a:solidFill>
                            <a:srgbClr val="000000"/>
                          </a:solidFill>
                          <a:latin typeface="+mn-lt"/>
                          <a:cs typeface="Calibri"/>
                        </a:rPr>
                        <a:t>Will the project result in you making decisions or taking action against individuals in ways which can have a significant impact on them? </a:t>
                      </a:r>
                      <a:endParaRPr lang="en-GB" sz="11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Y </a:t>
                      </a:r>
                    </a:p>
                  </a:txBody>
                  <a:tcPr/>
                </a:tc>
                <a:extLst>
                  <a:ext uri="{0D108BD9-81ED-4DB2-BD59-A6C34878D82A}">
                    <a16:rowId xmlns:a16="http://schemas.microsoft.com/office/drawing/2014/main" val="2304894828"/>
                  </a:ext>
                </a:extLst>
              </a:tr>
              <a:tr h="399640">
                <a:tc>
                  <a:txBody>
                    <a:bodyPr/>
                    <a:lstStyle/>
                    <a:p>
                      <a:r>
                        <a:rPr lang="en-GB" sz="1100" dirty="0">
                          <a:solidFill>
                            <a:srgbClr val="000000"/>
                          </a:solidFill>
                          <a:latin typeface="+mn-lt"/>
                          <a:cs typeface="Calibri"/>
                        </a:rPr>
                        <a:t>Is the information about individuals of a kind particularly likely to raise privacy concerns or expectations? For example, health records, criminal records or other information that people would consider to be particularly private.</a:t>
                      </a:r>
                      <a:endParaRPr lang="en-GB" sz="11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Y</a:t>
                      </a:r>
                    </a:p>
                  </a:txBody>
                  <a:tcPr/>
                </a:tc>
                <a:extLst>
                  <a:ext uri="{0D108BD9-81ED-4DB2-BD59-A6C34878D82A}">
                    <a16:rowId xmlns:a16="http://schemas.microsoft.com/office/drawing/2014/main" val="3248293994"/>
                  </a:ext>
                </a:extLst>
              </a:tr>
              <a:tr h="399640">
                <a:tc>
                  <a:txBody>
                    <a:bodyPr/>
                    <a:lstStyle/>
                    <a:p>
                      <a:r>
                        <a:rPr lang="en-GB" sz="1100" dirty="0">
                          <a:solidFill>
                            <a:srgbClr val="000000"/>
                          </a:solidFill>
                          <a:latin typeface="+mn-lt"/>
                          <a:cs typeface="Calibri"/>
                        </a:rPr>
                        <a:t>Will the project require you to contact individuals in ways which they may find intrusive?</a:t>
                      </a:r>
                      <a:endParaRPr lang="en-GB" sz="11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Y – OOH visits</a:t>
                      </a:r>
                    </a:p>
                  </a:txBody>
                  <a:tcPr/>
                </a:tc>
                <a:extLst>
                  <a:ext uri="{0D108BD9-81ED-4DB2-BD59-A6C34878D82A}">
                    <a16:rowId xmlns:a16="http://schemas.microsoft.com/office/drawing/2014/main" val="696168699"/>
                  </a:ext>
                </a:extLst>
              </a:tr>
              <a:tr h="399640">
                <a:tc>
                  <a:txBody>
                    <a:bodyPr/>
                    <a:lstStyle/>
                    <a:p>
                      <a:r>
                        <a:rPr lang="en-GB" sz="1100" dirty="0">
                          <a:solidFill>
                            <a:srgbClr val="000000"/>
                          </a:solidFill>
                          <a:latin typeface="+mn-lt"/>
                          <a:cs typeface="Calibri"/>
                        </a:rPr>
                        <a:t>Has this project/process already been started as a pilot without a screening or PIA being undertaken? </a:t>
                      </a:r>
                      <a:endParaRPr lang="en-GB" sz="11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dirty="0"/>
                        <a:t>N</a:t>
                      </a:r>
                    </a:p>
                  </a:txBody>
                  <a:tcPr/>
                </a:tc>
                <a:extLst>
                  <a:ext uri="{0D108BD9-81ED-4DB2-BD59-A6C34878D82A}">
                    <a16:rowId xmlns:a16="http://schemas.microsoft.com/office/drawing/2014/main" val="2512930820"/>
                  </a:ext>
                </a:extLst>
              </a:tr>
            </a:tbl>
          </a:graphicData>
        </a:graphic>
      </p:graphicFrame>
      <p:sp>
        <p:nvSpPr>
          <p:cNvPr id="6" name="Title 1">
            <a:extLst>
              <a:ext uri="{FF2B5EF4-FFF2-40B4-BE49-F238E27FC236}">
                <a16:creationId xmlns:a16="http://schemas.microsoft.com/office/drawing/2014/main" id="{676B4B58-B2F3-4D1E-A71B-88D0AC7546B6}"/>
              </a:ext>
            </a:extLst>
          </p:cNvPr>
          <p:cNvSpPr>
            <a:spLocks noGrp="1"/>
          </p:cNvSpPr>
          <p:nvPr>
            <p:ph type="title"/>
          </p:nvPr>
        </p:nvSpPr>
        <p:spPr>
          <a:xfrm>
            <a:off x="397565" y="250256"/>
            <a:ext cx="9752801" cy="369332"/>
          </a:xfrm>
        </p:spPr>
        <p:txBody>
          <a:bodyPr vert="horz" wrap="square" lIns="0" tIns="0" rIns="0" bIns="0" rtlCol="0" anchor="t">
            <a:spAutoFit/>
          </a:bodyPr>
          <a:lstStyle/>
          <a:p>
            <a:pPr algn="l"/>
            <a:r>
              <a:rPr lang="en-GB" sz="2400" dirty="0">
                <a:solidFill>
                  <a:srgbClr val="3C78D8"/>
                </a:solidFill>
                <a:latin typeface="Calibri Light"/>
                <a:cs typeface="Calibri Light"/>
              </a:rPr>
              <a:t>PPP Project Initiation Document | </a:t>
            </a:r>
            <a:r>
              <a:rPr lang="en-GB" sz="2400" dirty="0">
                <a:solidFill>
                  <a:srgbClr val="00B050"/>
                </a:solidFill>
                <a:latin typeface="Calibri Light"/>
                <a:cs typeface="Calibri Light"/>
              </a:rPr>
              <a:t>Privacy Impact Assessment*</a:t>
            </a:r>
          </a:p>
        </p:txBody>
      </p:sp>
    </p:spTree>
    <p:extLst>
      <p:ext uri="{BB962C8B-B14F-4D97-AF65-F5344CB8AC3E}">
        <p14:creationId xmlns:p14="http://schemas.microsoft.com/office/powerpoint/2010/main" val="421658114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FC0751-54C9-4BEA-9595-68250F306E3A}"/>
              </a:ext>
            </a:extLst>
          </p:cNvPr>
          <p:cNvSpPr>
            <a:spLocks noGrp="1"/>
          </p:cNvSpPr>
          <p:nvPr>
            <p:ph type="body" idx="1"/>
          </p:nvPr>
        </p:nvSpPr>
        <p:spPr>
          <a:xfrm>
            <a:off x="457200" y="805757"/>
            <a:ext cx="9443904" cy="267669"/>
          </a:xfrm>
        </p:spPr>
        <p:txBody>
          <a:bodyPr/>
          <a:lstStyle/>
          <a:p>
            <a:pPr marL="0" indent="0">
              <a:buNone/>
            </a:pPr>
            <a:r>
              <a:rPr lang="en-GB" dirty="0"/>
              <a:t>How will requests for change be managed? </a:t>
            </a:r>
          </a:p>
        </p:txBody>
      </p:sp>
      <p:sp>
        <p:nvSpPr>
          <p:cNvPr id="4" name="Shape 130">
            <a:extLst>
              <a:ext uri="{FF2B5EF4-FFF2-40B4-BE49-F238E27FC236}">
                <a16:creationId xmlns:a16="http://schemas.microsoft.com/office/drawing/2014/main" id="{37336462-5761-41BA-809C-751EC4ECFEE6}"/>
              </a:ext>
            </a:extLst>
          </p:cNvPr>
          <p:cNvSpPr txBox="1">
            <a:spLocks/>
          </p:cNvSpPr>
          <p:nvPr/>
        </p:nvSpPr>
        <p:spPr>
          <a:xfrm>
            <a:off x="457200" y="275024"/>
            <a:ext cx="9743256" cy="355034"/>
          </a:xfrm>
          <a:prstGeom prst="rect">
            <a:avLst/>
          </a:prstGeom>
        </p:spPr>
        <p:txBody>
          <a:bodyPr wrap="square" lIns="0" tIns="0" rIns="0" bIns="0" anchor="t">
            <a:normAutofit/>
          </a:bodyPr>
          <a:lstStyle>
            <a:lvl1pPr eaLnBrk="1" hangingPunct="1">
              <a:defRPr>
                <a:latin typeface="+mj-lt"/>
                <a:ea typeface="+mj-ea"/>
                <a:cs typeface="+mj-cs"/>
              </a:defRPr>
            </a:lvl1pPr>
          </a:lstStyle>
          <a:p>
            <a:pPr>
              <a:spcBef>
                <a:spcPct val="0"/>
              </a:spcBef>
              <a:spcAft>
                <a:spcPct val="0"/>
              </a:spcAft>
              <a:buClr>
                <a:srgbClr val="000000"/>
              </a:buClr>
              <a:buSzPct val="46000"/>
            </a:pPr>
            <a:r>
              <a:rPr lang="en-GB" sz="2300" kern="0" dirty="0">
                <a:solidFill>
                  <a:srgbClr val="3C78D8"/>
                </a:solidFill>
                <a:latin typeface="Calibri Light"/>
                <a:cs typeface="Calibri Light"/>
                <a:sym typeface="Arial" panose="020B0604020202020204" pitchFamily="34" charset="0"/>
              </a:rPr>
              <a:t>PPP Project Initiation Document </a:t>
            </a:r>
            <a:r>
              <a:rPr lang="en-GB" altLang="en-US" sz="2300" kern="0" dirty="0">
                <a:solidFill>
                  <a:srgbClr val="3C78D8"/>
                </a:solidFill>
                <a:latin typeface="Calibri Light"/>
                <a:cs typeface="Calibri Light"/>
                <a:sym typeface="Arial" panose="020B0604020202020204" pitchFamily="34" charset="0"/>
              </a:rPr>
              <a:t>| </a:t>
            </a:r>
            <a:r>
              <a:rPr lang="en-GB" altLang="en-US" sz="2300" kern="0" dirty="0">
                <a:solidFill>
                  <a:srgbClr val="00B050"/>
                </a:solidFill>
                <a:latin typeface="Calibri Light"/>
                <a:cs typeface="Calibri Light"/>
                <a:sym typeface="Arial" panose="020B0604020202020204" pitchFamily="34" charset="0"/>
              </a:rPr>
              <a:t>Change Control </a:t>
            </a:r>
            <a:endParaRPr lang="en-US" kern="0" dirty="0">
              <a:solidFill>
                <a:sysClr val="windowText" lastClr="000000"/>
              </a:solidFill>
            </a:endParaRPr>
          </a:p>
        </p:txBody>
      </p:sp>
      <p:graphicFrame>
        <p:nvGraphicFramePr>
          <p:cNvPr id="5" name="Diagram 4">
            <a:extLst>
              <a:ext uri="{FF2B5EF4-FFF2-40B4-BE49-F238E27FC236}">
                <a16:creationId xmlns:a16="http://schemas.microsoft.com/office/drawing/2014/main" id="{CF265D15-134E-47DE-B4EF-506354925E3E}"/>
              </a:ext>
            </a:extLst>
          </p:cNvPr>
          <p:cNvGraphicFramePr/>
          <p:nvPr>
            <p:extLst>
              <p:ext uri="{D42A27DB-BD31-4B8C-83A1-F6EECF244321}">
                <p14:modId xmlns:p14="http://schemas.microsoft.com/office/powerpoint/2010/main" val="544703777"/>
              </p:ext>
            </p:extLst>
          </p:nvPr>
        </p:nvGraphicFramePr>
        <p:xfrm>
          <a:off x="721508" y="1476022"/>
          <a:ext cx="10708492" cy="39059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5437310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112">
            <a:extLst>
              <a:ext uri="{FF2B5EF4-FFF2-40B4-BE49-F238E27FC236}">
                <a16:creationId xmlns:a16="http://schemas.microsoft.com/office/drawing/2014/main" id="{E9B76AF4-3310-4088-9C53-7D2279512F10}"/>
              </a:ext>
            </a:extLst>
          </p:cNvPr>
          <p:cNvGraphicFramePr/>
          <p:nvPr>
            <p:extLst>
              <p:ext uri="{D42A27DB-BD31-4B8C-83A1-F6EECF244321}">
                <p14:modId xmlns:p14="http://schemas.microsoft.com/office/powerpoint/2010/main" val="1388272666"/>
              </p:ext>
            </p:extLst>
          </p:nvPr>
        </p:nvGraphicFramePr>
        <p:xfrm>
          <a:off x="596349" y="1219525"/>
          <a:ext cx="11032434" cy="660943"/>
        </p:xfrm>
        <a:graphic>
          <a:graphicData uri="http://schemas.openxmlformats.org/drawingml/2006/table">
            <a:tbl>
              <a:tblPr/>
              <a:tblGrid>
                <a:gridCol w="2294878">
                  <a:extLst>
                    <a:ext uri="{9D8B030D-6E8A-4147-A177-3AD203B41FA5}">
                      <a16:colId xmlns:a16="http://schemas.microsoft.com/office/drawing/2014/main" val="20000"/>
                    </a:ext>
                  </a:extLst>
                </a:gridCol>
                <a:gridCol w="1356538">
                  <a:extLst>
                    <a:ext uri="{9D8B030D-6E8A-4147-A177-3AD203B41FA5}">
                      <a16:colId xmlns:a16="http://schemas.microsoft.com/office/drawing/2014/main" val="20001"/>
                    </a:ext>
                  </a:extLst>
                </a:gridCol>
                <a:gridCol w="2307910">
                  <a:extLst>
                    <a:ext uri="{9D8B030D-6E8A-4147-A177-3AD203B41FA5}">
                      <a16:colId xmlns:a16="http://schemas.microsoft.com/office/drawing/2014/main" val="20002"/>
                    </a:ext>
                  </a:extLst>
                </a:gridCol>
                <a:gridCol w="1343504">
                  <a:extLst>
                    <a:ext uri="{9D8B030D-6E8A-4147-A177-3AD203B41FA5}">
                      <a16:colId xmlns:a16="http://schemas.microsoft.com/office/drawing/2014/main" val="20003"/>
                    </a:ext>
                  </a:extLst>
                </a:gridCol>
                <a:gridCol w="2412162">
                  <a:extLst>
                    <a:ext uri="{9D8B030D-6E8A-4147-A177-3AD203B41FA5}">
                      <a16:colId xmlns:a16="http://schemas.microsoft.com/office/drawing/2014/main" val="20004"/>
                    </a:ext>
                  </a:extLst>
                </a:gridCol>
                <a:gridCol w="1317442">
                  <a:extLst>
                    <a:ext uri="{9D8B030D-6E8A-4147-A177-3AD203B41FA5}">
                      <a16:colId xmlns:a16="http://schemas.microsoft.com/office/drawing/2014/main" val="20005"/>
                    </a:ext>
                  </a:extLst>
                </a:gridCol>
              </a:tblGrid>
              <a:tr h="660943">
                <a:tc>
                  <a:txBody>
                    <a:bodyPr/>
                    <a:lstStyle/>
                    <a:p>
                      <a:pPr algn="ctr">
                        <a:defRPr sz="1800"/>
                      </a:pPr>
                      <a:r>
                        <a:rPr lang="en-GB" sz="1100"/>
                        <a:t>Total Change Requests </a:t>
                      </a:r>
                    </a:p>
                  </a:txBody>
                  <a:tcPr marL="87870" marR="87870" marT="87870" marB="87870" horzOverflow="overflow">
                    <a:solidFill>
                      <a:srgbClr val="BBD7F8"/>
                    </a:solidFill>
                  </a:tcPr>
                </a:tc>
                <a:tc>
                  <a:txBody>
                    <a:bodyPr/>
                    <a:lstStyle/>
                    <a:p>
                      <a:pPr algn="ctr">
                        <a:defRPr sz="1800"/>
                      </a:pPr>
                      <a:r>
                        <a:rPr lang="en-GB" sz="1300" b="1"/>
                        <a:t>0</a:t>
                      </a:r>
                      <a:endParaRPr sz="1300" b="1"/>
                    </a:p>
                  </a:txBody>
                  <a:tcPr marL="87870" marR="87870" marT="87870" marB="87870" horzOverflow="overflow">
                    <a:solidFill>
                      <a:schemeClr val="bg1"/>
                    </a:solidFill>
                  </a:tcPr>
                </a:tc>
                <a:tc>
                  <a:txBody>
                    <a:bodyPr/>
                    <a:lstStyle/>
                    <a:p>
                      <a:pPr algn="ctr">
                        <a:defRPr sz="1800"/>
                      </a:pPr>
                      <a:r>
                        <a:rPr lang="en-GB" sz="1100"/>
                        <a:t>Open Change Requests</a:t>
                      </a:r>
                    </a:p>
                  </a:txBody>
                  <a:tcPr marL="87870" marR="87870" marT="87870" marB="87870" horzOverflow="overflow">
                    <a:solidFill>
                      <a:srgbClr val="BBD7F8"/>
                    </a:solidFill>
                  </a:tcPr>
                </a:tc>
                <a:tc>
                  <a:txBody>
                    <a:bodyPr/>
                    <a:lstStyle/>
                    <a:p>
                      <a:pPr algn="ctr">
                        <a:defRPr sz="1800"/>
                      </a:pPr>
                      <a:r>
                        <a:rPr lang="en-GB" sz="1300" b="1"/>
                        <a:t>0</a:t>
                      </a:r>
                      <a:endParaRPr sz="1300" b="1"/>
                    </a:p>
                  </a:txBody>
                  <a:tcPr marL="87870" marR="87870" marT="87870" marB="87870" horzOverflow="overflow">
                    <a:solidFill>
                      <a:schemeClr val="bg1"/>
                    </a:solidFill>
                  </a:tcPr>
                </a:tc>
                <a:tc>
                  <a:txBody>
                    <a:bodyPr/>
                    <a:lstStyle/>
                    <a:p>
                      <a:pPr algn="ctr">
                        <a:defRPr sz="1800"/>
                      </a:pPr>
                      <a:r>
                        <a:rPr lang="en-GB" sz="1100"/>
                        <a:t>Approved Change Requests</a:t>
                      </a:r>
                    </a:p>
                  </a:txBody>
                  <a:tcPr marL="87870" marR="87870" marT="87870" marB="87870" horzOverflow="overflow">
                    <a:solidFill>
                      <a:srgbClr val="BBD7F8"/>
                    </a:solidFill>
                  </a:tcPr>
                </a:tc>
                <a:tc>
                  <a:txBody>
                    <a:bodyPr/>
                    <a:lstStyle/>
                    <a:p>
                      <a:pPr algn="ctr">
                        <a:defRPr sz="1800"/>
                      </a:pPr>
                      <a:r>
                        <a:rPr lang="en-GB" sz="1300" b="1" dirty="0"/>
                        <a:t>0</a:t>
                      </a:r>
                      <a:endParaRPr sz="1300" b="1" dirty="0"/>
                    </a:p>
                  </a:txBody>
                  <a:tcPr marL="87870" marR="87870" marT="87870" marB="87870" horzOverflow="overflow">
                    <a:solidFill>
                      <a:schemeClr val="bg1"/>
                    </a:solidFill>
                  </a:tcPr>
                </a:tc>
                <a:extLst>
                  <a:ext uri="{0D108BD9-81ED-4DB2-BD59-A6C34878D82A}">
                    <a16:rowId xmlns:a16="http://schemas.microsoft.com/office/drawing/2014/main" val="10000"/>
                  </a:ext>
                </a:extLst>
              </a:tr>
            </a:tbl>
          </a:graphicData>
        </a:graphic>
      </p:graphicFrame>
      <p:graphicFrame>
        <p:nvGraphicFramePr>
          <p:cNvPr id="8" name="Table 113">
            <a:extLst>
              <a:ext uri="{FF2B5EF4-FFF2-40B4-BE49-F238E27FC236}">
                <a16:creationId xmlns:a16="http://schemas.microsoft.com/office/drawing/2014/main" id="{05314C08-BA35-407F-B57B-148498408A49}"/>
              </a:ext>
            </a:extLst>
          </p:cNvPr>
          <p:cNvGraphicFramePr/>
          <p:nvPr>
            <p:extLst>
              <p:ext uri="{D42A27DB-BD31-4B8C-83A1-F6EECF244321}">
                <p14:modId xmlns:p14="http://schemas.microsoft.com/office/powerpoint/2010/main" val="3840926724"/>
              </p:ext>
            </p:extLst>
          </p:nvPr>
        </p:nvGraphicFramePr>
        <p:xfrm>
          <a:off x="596347" y="2212888"/>
          <a:ext cx="11032436" cy="2925642"/>
        </p:xfrm>
        <a:graphic>
          <a:graphicData uri="http://schemas.openxmlformats.org/drawingml/2006/table">
            <a:tbl>
              <a:tblPr/>
              <a:tblGrid>
                <a:gridCol w="621494">
                  <a:extLst>
                    <a:ext uri="{9D8B030D-6E8A-4147-A177-3AD203B41FA5}">
                      <a16:colId xmlns:a16="http://schemas.microsoft.com/office/drawing/2014/main" val="20000"/>
                    </a:ext>
                  </a:extLst>
                </a:gridCol>
                <a:gridCol w="2709046">
                  <a:extLst>
                    <a:ext uri="{9D8B030D-6E8A-4147-A177-3AD203B41FA5}">
                      <a16:colId xmlns:a16="http://schemas.microsoft.com/office/drawing/2014/main" val="20001"/>
                    </a:ext>
                  </a:extLst>
                </a:gridCol>
                <a:gridCol w="1172900">
                  <a:extLst>
                    <a:ext uri="{9D8B030D-6E8A-4147-A177-3AD203B41FA5}">
                      <a16:colId xmlns:a16="http://schemas.microsoft.com/office/drawing/2014/main" val="20002"/>
                    </a:ext>
                  </a:extLst>
                </a:gridCol>
                <a:gridCol w="1443855">
                  <a:extLst>
                    <a:ext uri="{9D8B030D-6E8A-4147-A177-3AD203B41FA5}">
                      <a16:colId xmlns:a16="http://schemas.microsoft.com/office/drawing/2014/main" val="20003"/>
                    </a:ext>
                  </a:extLst>
                </a:gridCol>
                <a:gridCol w="964407">
                  <a:extLst>
                    <a:ext uri="{9D8B030D-6E8A-4147-A177-3AD203B41FA5}">
                      <a16:colId xmlns:a16="http://schemas.microsoft.com/office/drawing/2014/main" val="20004"/>
                    </a:ext>
                  </a:extLst>
                </a:gridCol>
                <a:gridCol w="4120734">
                  <a:extLst>
                    <a:ext uri="{9D8B030D-6E8A-4147-A177-3AD203B41FA5}">
                      <a16:colId xmlns:a16="http://schemas.microsoft.com/office/drawing/2014/main" val="20005"/>
                    </a:ext>
                  </a:extLst>
                </a:gridCol>
              </a:tblGrid>
              <a:tr h="564954">
                <a:tc>
                  <a:txBody>
                    <a:bodyPr/>
                    <a:lstStyle/>
                    <a:p>
                      <a:pPr algn="ctr">
                        <a:defRPr sz="1800"/>
                      </a:pPr>
                      <a:r>
                        <a:rPr sz="1200"/>
                        <a:t>ID</a:t>
                      </a:r>
                    </a:p>
                  </a:txBody>
                  <a:tcPr marL="9155" marR="9155" marT="9155" marB="9155" anchor="ctr" horzOverflow="overflow">
                    <a:lnL>
                      <a:solidFill>
                        <a:srgbClr val="000000"/>
                      </a:solidFill>
                    </a:lnL>
                    <a:lnR>
                      <a:solidFill>
                        <a:srgbClr val="000000"/>
                      </a:solidFill>
                    </a:lnR>
                    <a:lnT>
                      <a:solidFill>
                        <a:srgbClr val="000000"/>
                      </a:solidFill>
                    </a:lnT>
                    <a:lnB>
                      <a:solidFill>
                        <a:srgbClr val="000000"/>
                      </a:solidFill>
                    </a:lnB>
                    <a:solidFill>
                      <a:srgbClr val="FFC000"/>
                    </a:solidFill>
                  </a:tcPr>
                </a:tc>
                <a:tc>
                  <a:txBody>
                    <a:bodyPr/>
                    <a:lstStyle/>
                    <a:p>
                      <a:pPr algn="ctr">
                        <a:defRPr sz="1800"/>
                      </a:pPr>
                      <a:r>
                        <a:rPr lang="en-GB" sz="1200"/>
                        <a:t>Change Description</a:t>
                      </a:r>
                    </a:p>
                  </a:txBody>
                  <a:tcPr marL="9155" marR="9155" marT="9155" marB="9155" anchor="ctr" horzOverflow="overflow">
                    <a:lnL>
                      <a:solidFill>
                        <a:srgbClr val="000000"/>
                      </a:solidFill>
                    </a:lnL>
                    <a:lnR>
                      <a:solidFill>
                        <a:srgbClr val="000000"/>
                      </a:solidFill>
                    </a:lnR>
                    <a:lnT>
                      <a:solidFill>
                        <a:srgbClr val="000000"/>
                      </a:solidFill>
                    </a:lnT>
                    <a:lnB>
                      <a:solidFill>
                        <a:srgbClr val="000000"/>
                      </a:solidFill>
                    </a:lnB>
                    <a:solidFill>
                      <a:srgbClr val="FFC000"/>
                    </a:solidFill>
                  </a:tcPr>
                </a:tc>
                <a:tc>
                  <a:txBody>
                    <a:bodyPr/>
                    <a:lstStyle/>
                    <a:p>
                      <a:pPr algn="ctr">
                        <a:lnSpc>
                          <a:spcPct val="115000"/>
                        </a:lnSpc>
                        <a:defRPr sz="1800"/>
                      </a:pPr>
                      <a:r>
                        <a:rPr sz="1200"/>
                        <a:t>Requester</a:t>
                      </a:r>
                    </a:p>
                  </a:txBody>
                  <a:tcPr marL="9155" marR="9155" marT="9155" marB="9155" anchor="ctr" horzOverflow="overflow">
                    <a:lnL>
                      <a:solidFill>
                        <a:srgbClr val="000000"/>
                      </a:solidFill>
                    </a:lnL>
                    <a:lnR>
                      <a:solidFill>
                        <a:srgbClr val="000000"/>
                      </a:solidFill>
                    </a:lnR>
                    <a:lnT>
                      <a:solidFill>
                        <a:srgbClr val="000000"/>
                      </a:solidFill>
                    </a:lnT>
                    <a:lnB>
                      <a:solidFill>
                        <a:srgbClr val="000000"/>
                      </a:solidFill>
                    </a:lnB>
                    <a:solidFill>
                      <a:srgbClr val="FFFF00"/>
                    </a:solidFill>
                  </a:tcPr>
                </a:tc>
                <a:tc>
                  <a:txBody>
                    <a:bodyPr/>
                    <a:lstStyle/>
                    <a:p>
                      <a:pPr algn="ctr">
                        <a:lnSpc>
                          <a:spcPct val="115000"/>
                        </a:lnSpc>
                        <a:defRPr sz="1800"/>
                      </a:pPr>
                      <a:r>
                        <a:rPr sz="1200"/>
                        <a:t>Date Raised</a:t>
                      </a:r>
                    </a:p>
                  </a:txBody>
                  <a:tcPr marL="9155" marR="9155" marT="9155" marB="9155" anchor="ctr" horzOverflow="overflow">
                    <a:lnL>
                      <a:solidFill>
                        <a:srgbClr val="000000"/>
                      </a:solidFill>
                    </a:lnL>
                    <a:lnR>
                      <a:solidFill>
                        <a:srgbClr val="000000"/>
                      </a:solidFill>
                    </a:lnR>
                    <a:lnT>
                      <a:solidFill>
                        <a:srgbClr val="000000"/>
                      </a:solidFill>
                    </a:lnT>
                    <a:lnB>
                      <a:solidFill>
                        <a:srgbClr val="000000"/>
                      </a:solidFill>
                    </a:lnB>
                    <a:solidFill>
                      <a:srgbClr val="FFFF00"/>
                    </a:solidFill>
                  </a:tcPr>
                </a:tc>
                <a:tc>
                  <a:txBody>
                    <a:bodyPr/>
                    <a:lstStyle/>
                    <a:p>
                      <a:pPr algn="ctr">
                        <a:lnSpc>
                          <a:spcPct val="115000"/>
                        </a:lnSpc>
                        <a:defRPr sz="1800"/>
                      </a:pPr>
                      <a:r>
                        <a:rPr sz="1200"/>
                        <a:t>Decision</a:t>
                      </a:r>
                    </a:p>
                  </a:txBody>
                  <a:tcPr marL="9155" marR="9155" marT="9155" marB="9155" anchor="ctr" horzOverflow="overflow">
                    <a:lnL>
                      <a:solidFill>
                        <a:srgbClr val="000000"/>
                      </a:solidFill>
                    </a:lnL>
                    <a:lnR>
                      <a:solidFill>
                        <a:srgbClr val="000000"/>
                      </a:solidFill>
                    </a:lnR>
                    <a:lnT>
                      <a:solidFill>
                        <a:srgbClr val="000000"/>
                      </a:solidFill>
                    </a:lnT>
                    <a:lnB>
                      <a:solidFill>
                        <a:srgbClr val="000000"/>
                      </a:solidFill>
                    </a:lnB>
                    <a:solidFill>
                      <a:srgbClr val="FFFF00"/>
                    </a:solidFill>
                  </a:tcPr>
                </a:tc>
                <a:tc>
                  <a:txBody>
                    <a:bodyPr/>
                    <a:lstStyle/>
                    <a:p>
                      <a:pPr algn="ctr">
                        <a:lnSpc>
                          <a:spcPct val="115000"/>
                        </a:lnSpc>
                        <a:defRPr sz="1800"/>
                      </a:pPr>
                      <a:r>
                        <a:rPr sz="1200"/>
                        <a:t>Comments</a:t>
                      </a:r>
                    </a:p>
                  </a:txBody>
                  <a:tcPr marL="9155" marR="9155" marT="9155" marB="9155" anchor="ctr" horzOverflow="overflow">
                    <a:lnL>
                      <a:solidFill>
                        <a:srgbClr val="000000"/>
                      </a:solidFill>
                    </a:lnL>
                    <a:lnR>
                      <a:solidFill>
                        <a:srgbClr val="000000"/>
                      </a:solidFill>
                    </a:lnR>
                    <a:lnT>
                      <a:solidFill>
                        <a:srgbClr val="000000"/>
                      </a:solidFill>
                    </a:lnT>
                    <a:lnB>
                      <a:solidFill>
                        <a:srgbClr val="000000"/>
                      </a:solidFill>
                    </a:lnB>
                    <a:solidFill>
                      <a:srgbClr val="FFFF00"/>
                    </a:solidFill>
                  </a:tcPr>
                </a:tc>
                <a:extLst>
                  <a:ext uri="{0D108BD9-81ED-4DB2-BD59-A6C34878D82A}">
                    <a16:rowId xmlns:a16="http://schemas.microsoft.com/office/drawing/2014/main" val="10000"/>
                  </a:ext>
                </a:extLst>
              </a:tr>
              <a:tr h="786896">
                <a:tc>
                  <a:txBody>
                    <a:bodyPr/>
                    <a:lstStyle/>
                    <a:p>
                      <a:pPr algn="ctr">
                        <a:lnSpc>
                          <a:spcPct val="115000"/>
                        </a:lnSpc>
                        <a:defRPr sz="1800"/>
                      </a:pPr>
                      <a:r>
                        <a:rPr lang="en-GB" sz="1000"/>
                        <a:t>1</a:t>
                      </a:r>
                      <a:endParaRPr sz="1000"/>
                    </a:p>
                  </a:txBody>
                  <a:tcPr marL="9155" marR="9155" marT="9155" marB="9155" anchor="ctr" horzOverflow="overflow">
                    <a:lnL>
                      <a:solidFill>
                        <a:srgbClr val="000000"/>
                      </a:solidFill>
                    </a:lnL>
                    <a:lnR>
                      <a:solidFill>
                        <a:srgbClr val="000000"/>
                      </a:solidFill>
                    </a:lnR>
                    <a:lnT>
                      <a:solidFill>
                        <a:srgbClr val="000000"/>
                      </a:solidFill>
                    </a:lnT>
                    <a:lnB w="9525" cap="flat" cmpd="sng" algn="ctr">
                      <a:solidFill>
                        <a:srgbClr val="000000"/>
                      </a:solidFill>
                      <a:prstDash val="solid"/>
                      <a:round/>
                      <a:headEnd type="none" w="med" len="med"/>
                      <a:tailEnd type="none" w="med" len="med"/>
                    </a:lnB>
                  </a:tcPr>
                </a:tc>
                <a:tc>
                  <a:txBody>
                    <a:bodyPr/>
                    <a:lstStyle/>
                    <a:p>
                      <a:pPr algn="l">
                        <a:defRPr sz="1800"/>
                      </a:pPr>
                      <a:endParaRPr sz="1000"/>
                    </a:p>
                  </a:txBody>
                  <a:tcPr marL="9155" marR="9155" marT="9155" marB="9155" anchor="ctr" horzOverflow="overflow">
                    <a:lnL>
                      <a:solidFill>
                        <a:srgbClr val="000000"/>
                      </a:solidFill>
                    </a:lnL>
                    <a:lnR>
                      <a:solidFill>
                        <a:srgbClr val="000000"/>
                      </a:solidFill>
                    </a:lnR>
                    <a:lnT>
                      <a:solidFill>
                        <a:srgbClr val="000000"/>
                      </a:solidFill>
                    </a:lnT>
                    <a:lnB w="9525" cap="flat" cmpd="sng" algn="ctr">
                      <a:solidFill>
                        <a:srgbClr val="000000"/>
                      </a:solidFill>
                      <a:prstDash val="solid"/>
                      <a:round/>
                      <a:headEnd type="none" w="med" len="med"/>
                      <a:tailEnd type="none" w="med" len="med"/>
                    </a:lnB>
                  </a:tcPr>
                </a:tc>
                <a:tc>
                  <a:txBody>
                    <a:bodyPr/>
                    <a:lstStyle/>
                    <a:p>
                      <a:pPr algn="ctr">
                        <a:defRPr sz="1800"/>
                      </a:pPr>
                      <a:endParaRPr sz="1000"/>
                    </a:p>
                  </a:txBody>
                  <a:tcPr marL="9155" marR="9155" marT="9155" marB="9155" anchor="ctr" horzOverflow="overflow">
                    <a:lnL>
                      <a:solidFill>
                        <a:srgbClr val="000000"/>
                      </a:solidFill>
                    </a:lnL>
                    <a:lnR>
                      <a:solidFill>
                        <a:srgbClr val="000000"/>
                      </a:solidFill>
                    </a:lnR>
                    <a:lnT>
                      <a:solidFill>
                        <a:srgbClr val="000000"/>
                      </a:solidFill>
                    </a:lnT>
                    <a:lnB w="9525" cap="flat" cmpd="sng" algn="ctr">
                      <a:solidFill>
                        <a:srgbClr val="000000"/>
                      </a:solidFill>
                      <a:prstDash val="solid"/>
                      <a:round/>
                      <a:headEnd type="none" w="med" len="med"/>
                      <a:tailEnd type="none" w="med" len="med"/>
                    </a:lnB>
                  </a:tcPr>
                </a:tc>
                <a:tc>
                  <a:txBody>
                    <a:bodyPr/>
                    <a:lstStyle/>
                    <a:p>
                      <a:pPr algn="ctr">
                        <a:lnSpc>
                          <a:spcPct val="115000"/>
                        </a:lnSpc>
                        <a:defRPr sz="1800"/>
                      </a:pPr>
                      <a:endParaRPr sz="1000"/>
                    </a:p>
                  </a:txBody>
                  <a:tcPr marL="9155" marR="9155" marT="9155" marB="9155" anchor="ctr" horzOverflow="overflow">
                    <a:lnL>
                      <a:solidFill>
                        <a:srgbClr val="000000"/>
                      </a:solidFill>
                    </a:lnL>
                    <a:lnR>
                      <a:solidFill>
                        <a:srgbClr val="000000"/>
                      </a:solidFill>
                    </a:lnR>
                    <a:lnT>
                      <a:solidFill>
                        <a:srgbClr val="000000"/>
                      </a:solidFill>
                    </a:lnT>
                    <a:lnB w="9525" cap="flat" cmpd="sng" algn="ctr">
                      <a:solidFill>
                        <a:srgbClr val="000000"/>
                      </a:solidFill>
                      <a:prstDash val="solid"/>
                      <a:round/>
                      <a:headEnd type="none" w="med" len="med"/>
                      <a:tailEnd type="none" w="med" len="med"/>
                    </a:lnB>
                  </a:tcPr>
                </a:tc>
                <a:tc>
                  <a:txBody>
                    <a:bodyPr/>
                    <a:lstStyle/>
                    <a:p>
                      <a:pPr algn="ctr">
                        <a:defRPr sz="1800"/>
                      </a:pPr>
                      <a:endParaRPr sz="1000"/>
                    </a:p>
                  </a:txBody>
                  <a:tcPr marL="9155" marR="9155" marT="9155" marB="9155" anchor="ctr" horzOverflow="overflow">
                    <a:lnL>
                      <a:solidFill>
                        <a:srgbClr val="000000"/>
                      </a:solidFill>
                    </a:lnL>
                    <a:lnR>
                      <a:solidFill>
                        <a:srgbClr val="000000"/>
                      </a:solidFill>
                    </a:lnR>
                    <a:lnT>
                      <a:solidFill>
                        <a:srgbClr val="000000"/>
                      </a:solidFill>
                    </a:lnT>
                    <a:lnB w="9525" cap="flat" cmpd="sng" algn="ctr">
                      <a:solidFill>
                        <a:srgbClr val="000000"/>
                      </a:solidFill>
                      <a:prstDash val="solid"/>
                      <a:round/>
                      <a:headEnd type="none" w="med" len="med"/>
                      <a:tailEnd type="none" w="med" len="med"/>
                    </a:lnB>
                  </a:tcPr>
                </a:tc>
                <a:tc>
                  <a:txBody>
                    <a:bodyPr/>
                    <a:lstStyle/>
                    <a:p>
                      <a:pPr algn="l">
                        <a:defRPr sz="1800"/>
                      </a:pPr>
                      <a:endParaRPr sz="1000"/>
                    </a:p>
                  </a:txBody>
                  <a:tcPr marL="9155" marR="9155" marT="9155" marB="9155" anchor="ctr" horzOverflow="overflow">
                    <a:lnL>
                      <a:solidFill>
                        <a:srgbClr val="000000"/>
                      </a:solidFill>
                    </a:lnL>
                    <a:lnR>
                      <a:solidFill>
                        <a:srgbClr val="000000"/>
                      </a:solidFill>
                    </a:lnR>
                    <a:lnT>
                      <a:solidFill>
                        <a:srgbClr val="000000"/>
                      </a:solidFill>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86896">
                <a:tc>
                  <a:txBody>
                    <a:bodyPr/>
                    <a:lstStyle/>
                    <a:p>
                      <a:pPr algn="ctr">
                        <a:lnSpc>
                          <a:spcPct val="115000"/>
                        </a:lnSpc>
                        <a:defRPr sz="1800"/>
                      </a:pPr>
                      <a:r>
                        <a:rPr lang="en-GB" sz="1000"/>
                        <a:t>2</a:t>
                      </a:r>
                      <a:endParaRPr sz="1000"/>
                    </a:p>
                  </a:txBody>
                  <a:tcPr marL="9155" marR="9155" marT="9155" marB="9155" anchor="ctr" horzOverflow="overflow">
                    <a:lnL>
                      <a:solidFill>
                        <a:srgbClr val="000000"/>
                      </a:solidFill>
                    </a:lnL>
                    <a:lnR w="9525" cap="flat" cmpd="sng" algn="ctr">
                      <a:solidFill>
                        <a:srgbClr val="000000"/>
                      </a:solidFill>
                      <a:prstDash val="solid"/>
                      <a:round/>
                      <a:headEnd type="none" w="med" len="med"/>
                      <a:tailEnd type="none" w="med" len="med"/>
                    </a:lnR>
                    <a:lnT>
                      <a:solidFill>
                        <a:srgbClr val="000000"/>
                      </a:solidFill>
                    </a:lnT>
                    <a:lnB w="9525" cap="flat" cmpd="sng" algn="ctr">
                      <a:solidFill>
                        <a:srgbClr val="000000"/>
                      </a:solidFill>
                      <a:prstDash val="solid"/>
                      <a:round/>
                      <a:headEnd type="none" w="med" len="med"/>
                      <a:tailEnd type="none" w="med" len="med"/>
                    </a:lnB>
                  </a:tcPr>
                </a:tc>
                <a:tc>
                  <a:txBody>
                    <a:bodyPr/>
                    <a:lstStyle/>
                    <a:p>
                      <a:pPr algn="l">
                        <a:defRPr sz="1800"/>
                      </a:pPr>
                      <a:endParaRPr sz="1000"/>
                    </a:p>
                  </a:txBody>
                  <a:tcPr marL="9155" marR="9155" marT="9155" marB="9155"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a:solidFill>
                        <a:srgbClr val="000000"/>
                      </a:solidFill>
                    </a:lnT>
                    <a:lnB w="9525" cap="flat" cmpd="sng" algn="ctr">
                      <a:solidFill>
                        <a:srgbClr val="000000"/>
                      </a:solidFill>
                      <a:prstDash val="solid"/>
                      <a:round/>
                      <a:headEnd type="none" w="med" len="med"/>
                      <a:tailEnd type="none" w="med" len="med"/>
                    </a:lnB>
                  </a:tcPr>
                </a:tc>
                <a:tc>
                  <a:txBody>
                    <a:bodyPr/>
                    <a:lstStyle/>
                    <a:p>
                      <a:pPr algn="ctr">
                        <a:defRPr sz="1800"/>
                      </a:pPr>
                      <a:endParaRPr sz="1000"/>
                    </a:p>
                  </a:txBody>
                  <a:tcPr marL="9155" marR="9155" marT="9155" marB="9155"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a:solidFill>
                        <a:srgbClr val="000000"/>
                      </a:solidFill>
                    </a:lnT>
                    <a:lnB w="9525" cap="flat" cmpd="sng" algn="ctr">
                      <a:solidFill>
                        <a:srgbClr val="000000"/>
                      </a:solidFill>
                      <a:prstDash val="solid"/>
                      <a:round/>
                      <a:headEnd type="none" w="med" len="med"/>
                      <a:tailEnd type="none" w="med" len="med"/>
                    </a:lnB>
                  </a:tcPr>
                </a:tc>
                <a:tc>
                  <a:txBody>
                    <a:bodyPr/>
                    <a:lstStyle/>
                    <a:p>
                      <a:pPr algn="ctr">
                        <a:lnSpc>
                          <a:spcPct val="115000"/>
                        </a:lnSpc>
                        <a:defRPr sz="1800"/>
                      </a:pPr>
                      <a:endParaRPr sz="1000"/>
                    </a:p>
                  </a:txBody>
                  <a:tcPr marL="9155" marR="9155" marT="9155" marB="9155"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a:solidFill>
                        <a:srgbClr val="000000"/>
                      </a:solidFill>
                    </a:lnT>
                    <a:lnB w="9525" cap="flat" cmpd="sng" algn="ctr">
                      <a:solidFill>
                        <a:srgbClr val="000000"/>
                      </a:solidFill>
                      <a:prstDash val="solid"/>
                      <a:round/>
                      <a:headEnd type="none" w="med" len="med"/>
                      <a:tailEnd type="none" w="med" len="med"/>
                    </a:lnB>
                  </a:tcPr>
                </a:tc>
                <a:tc>
                  <a:txBody>
                    <a:bodyPr/>
                    <a:lstStyle/>
                    <a:p>
                      <a:pPr algn="ctr">
                        <a:defRPr sz="1800"/>
                      </a:pPr>
                      <a:endParaRPr sz="1000"/>
                    </a:p>
                  </a:txBody>
                  <a:tcPr marL="9155" marR="9155" marT="9155" marB="9155"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a:solidFill>
                        <a:srgbClr val="000000"/>
                      </a:solidFill>
                    </a:lnT>
                    <a:lnB w="9525" cap="flat" cmpd="sng" algn="ctr">
                      <a:solidFill>
                        <a:srgbClr val="000000"/>
                      </a:solidFill>
                      <a:prstDash val="solid"/>
                      <a:round/>
                      <a:headEnd type="none" w="med" len="med"/>
                      <a:tailEnd type="none" w="med" len="med"/>
                    </a:lnB>
                  </a:tcPr>
                </a:tc>
                <a:tc>
                  <a:txBody>
                    <a:bodyPr/>
                    <a:lstStyle/>
                    <a:p>
                      <a:pPr algn="l">
                        <a:defRPr sz="1800"/>
                      </a:pPr>
                      <a:endParaRPr sz="1000"/>
                    </a:p>
                  </a:txBody>
                  <a:tcPr marL="9155" marR="9155" marT="9155" marB="9155" anchor="ctr" horzOverflow="overflow">
                    <a:lnL w="9525" cap="flat" cmpd="sng" algn="ctr">
                      <a:solidFill>
                        <a:srgbClr val="000000"/>
                      </a:solidFill>
                      <a:prstDash val="solid"/>
                      <a:round/>
                      <a:headEnd type="none" w="med" len="med"/>
                      <a:tailEnd type="none" w="med" len="med"/>
                    </a:lnL>
                    <a:lnR>
                      <a:solidFill>
                        <a:srgbClr val="000000"/>
                      </a:solidFill>
                    </a:lnR>
                    <a:lnT>
                      <a:solidFill>
                        <a:srgbClr val="000000"/>
                      </a:solidFill>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4885636"/>
                  </a:ext>
                </a:extLst>
              </a:tr>
              <a:tr h="786896">
                <a:tc>
                  <a:txBody>
                    <a:bodyPr/>
                    <a:lstStyle/>
                    <a:p>
                      <a:pPr algn="ctr">
                        <a:lnSpc>
                          <a:spcPct val="115000"/>
                        </a:lnSpc>
                        <a:defRPr sz="1800"/>
                      </a:pPr>
                      <a:r>
                        <a:rPr lang="en-GB" sz="1000"/>
                        <a:t>3</a:t>
                      </a:r>
                      <a:endParaRPr sz="1000"/>
                    </a:p>
                  </a:txBody>
                  <a:tcPr marL="9155" marR="9155" marT="9155" marB="9155" anchor="ctr" horzOverflow="overflow">
                    <a:lnL>
                      <a:solidFill>
                        <a:srgbClr val="000000"/>
                      </a:solidFill>
                    </a:lnL>
                    <a:lnR w="9525" cap="flat" cmpd="sng" algn="ctr">
                      <a:solidFill>
                        <a:srgbClr val="000000"/>
                      </a:solidFill>
                      <a:prstDash val="solid"/>
                      <a:round/>
                      <a:headEnd type="none" w="med" len="med"/>
                      <a:tailEnd type="none" w="med" len="med"/>
                    </a:lnR>
                    <a:lnT>
                      <a:solidFill>
                        <a:srgbClr val="000000"/>
                      </a:solidFill>
                    </a:lnT>
                    <a:lnB>
                      <a:solidFill>
                        <a:srgbClr val="000000"/>
                      </a:solidFill>
                    </a:lnB>
                  </a:tcPr>
                </a:tc>
                <a:tc>
                  <a:txBody>
                    <a:bodyPr/>
                    <a:lstStyle/>
                    <a:p>
                      <a:pPr algn="l">
                        <a:defRPr sz="1800"/>
                      </a:pPr>
                      <a:endParaRPr sz="1000"/>
                    </a:p>
                  </a:txBody>
                  <a:tcPr marL="9155" marR="9155" marT="9155" marB="9155"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a:solidFill>
                        <a:srgbClr val="000000"/>
                      </a:solidFill>
                    </a:lnT>
                    <a:lnB>
                      <a:solidFill>
                        <a:srgbClr val="000000"/>
                      </a:solidFill>
                    </a:lnB>
                  </a:tcPr>
                </a:tc>
                <a:tc>
                  <a:txBody>
                    <a:bodyPr/>
                    <a:lstStyle/>
                    <a:p>
                      <a:pPr algn="ctr">
                        <a:defRPr sz="1800"/>
                      </a:pPr>
                      <a:endParaRPr sz="1000"/>
                    </a:p>
                  </a:txBody>
                  <a:tcPr marL="9155" marR="9155" marT="9155" marB="9155"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a:solidFill>
                        <a:srgbClr val="000000"/>
                      </a:solidFill>
                    </a:lnT>
                    <a:lnB>
                      <a:solidFill>
                        <a:srgbClr val="000000"/>
                      </a:solidFill>
                    </a:lnB>
                  </a:tcPr>
                </a:tc>
                <a:tc>
                  <a:txBody>
                    <a:bodyPr/>
                    <a:lstStyle/>
                    <a:p>
                      <a:pPr algn="ctr">
                        <a:lnSpc>
                          <a:spcPct val="115000"/>
                        </a:lnSpc>
                        <a:defRPr sz="1800"/>
                      </a:pPr>
                      <a:endParaRPr sz="1000"/>
                    </a:p>
                  </a:txBody>
                  <a:tcPr marL="9155" marR="9155" marT="9155" marB="9155"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a:solidFill>
                        <a:srgbClr val="000000"/>
                      </a:solidFill>
                    </a:lnT>
                    <a:lnB>
                      <a:solidFill>
                        <a:srgbClr val="000000"/>
                      </a:solidFill>
                    </a:lnB>
                  </a:tcPr>
                </a:tc>
                <a:tc>
                  <a:txBody>
                    <a:bodyPr/>
                    <a:lstStyle/>
                    <a:p>
                      <a:pPr algn="ctr">
                        <a:defRPr sz="1800"/>
                      </a:pPr>
                      <a:endParaRPr sz="1000"/>
                    </a:p>
                  </a:txBody>
                  <a:tcPr marL="9155" marR="9155" marT="9155" marB="9155"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a:solidFill>
                        <a:srgbClr val="000000"/>
                      </a:solidFill>
                    </a:lnT>
                    <a:lnB>
                      <a:solidFill>
                        <a:srgbClr val="000000"/>
                      </a:solidFill>
                    </a:lnB>
                  </a:tcPr>
                </a:tc>
                <a:tc>
                  <a:txBody>
                    <a:bodyPr/>
                    <a:lstStyle/>
                    <a:p>
                      <a:pPr algn="l">
                        <a:defRPr sz="1800"/>
                      </a:pPr>
                      <a:endParaRPr sz="1000" dirty="0"/>
                    </a:p>
                  </a:txBody>
                  <a:tcPr marL="9155" marR="9155" marT="9155" marB="9155" anchor="ctr" horzOverflow="overflow">
                    <a:lnL w="9525" cap="flat" cmpd="sng" algn="ctr">
                      <a:solidFill>
                        <a:srgbClr val="000000"/>
                      </a:solidFill>
                      <a:prstDash val="solid"/>
                      <a:round/>
                      <a:headEnd type="none" w="med" len="med"/>
                      <a:tailEnd type="none" w="med" len="med"/>
                    </a:lnL>
                    <a:lnR>
                      <a:solidFill>
                        <a:srgbClr val="000000"/>
                      </a:solidFill>
                    </a:lnR>
                    <a:lnT>
                      <a:solidFill>
                        <a:srgbClr val="000000"/>
                      </a:solidFill>
                    </a:lnT>
                    <a:lnB>
                      <a:solidFill>
                        <a:srgbClr val="000000"/>
                      </a:solidFill>
                    </a:lnB>
                  </a:tcPr>
                </a:tc>
                <a:extLst>
                  <a:ext uri="{0D108BD9-81ED-4DB2-BD59-A6C34878D82A}">
                    <a16:rowId xmlns:a16="http://schemas.microsoft.com/office/drawing/2014/main" val="3181879164"/>
                  </a:ext>
                </a:extLst>
              </a:tr>
            </a:tbl>
          </a:graphicData>
        </a:graphic>
      </p:graphicFrame>
      <p:sp>
        <p:nvSpPr>
          <p:cNvPr id="9" name="Title 1">
            <a:extLst>
              <a:ext uri="{FF2B5EF4-FFF2-40B4-BE49-F238E27FC236}">
                <a16:creationId xmlns:a16="http://schemas.microsoft.com/office/drawing/2014/main" id="{BB4D7A00-585B-43A7-91AA-2E4BB0BE5971}"/>
              </a:ext>
            </a:extLst>
          </p:cNvPr>
          <p:cNvSpPr txBox="1">
            <a:spLocks/>
          </p:cNvSpPr>
          <p:nvPr/>
        </p:nvSpPr>
        <p:spPr>
          <a:xfrm>
            <a:off x="596348" y="279401"/>
            <a:ext cx="9454432" cy="365238"/>
          </a:xfrm>
          <a:prstGeom prst="rect">
            <a:avLst/>
          </a:prstGeom>
        </p:spPr>
        <p:txBody>
          <a:bodyPr wrap="square" lIns="0" tIns="0" rIns="0" bIns="0" anchor="t">
            <a:noAutofit/>
          </a:bodyPr>
          <a:lstStyle>
            <a:lvl1pPr eaLnBrk="1" hangingPunct="1">
              <a:defRPr>
                <a:latin typeface="+mj-lt"/>
                <a:ea typeface="+mj-ea"/>
                <a:cs typeface="+mj-cs"/>
              </a:defRPr>
            </a:lvl1pPr>
          </a:lstStyle>
          <a:p>
            <a:r>
              <a:rPr lang="en-GB" sz="2400" dirty="0">
                <a:solidFill>
                  <a:srgbClr val="3C78D8"/>
                </a:solidFill>
                <a:latin typeface="Calibri Light"/>
                <a:cs typeface="Calibri Light"/>
                <a:sym typeface="Arial" panose="020B0604020202020204" pitchFamily="34" charset="0"/>
              </a:rPr>
              <a:t>PPP Project Initiation Document</a:t>
            </a:r>
            <a:r>
              <a:rPr lang="en-GB" altLang="en-US" sz="2400" dirty="0">
                <a:solidFill>
                  <a:srgbClr val="3C78D8"/>
                </a:solidFill>
                <a:latin typeface="Calibri Light"/>
                <a:cs typeface="Calibri Light"/>
                <a:sym typeface="Arial" panose="020B0604020202020204" pitchFamily="34" charset="0"/>
              </a:rPr>
              <a:t> </a:t>
            </a:r>
            <a:r>
              <a:rPr lang="en-GB" altLang="en-US" sz="2400" kern="0" dirty="0">
                <a:solidFill>
                  <a:srgbClr val="3C78D8"/>
                </a:solidFill>
                <a:latin typeface="Calibri Light"/>
                <a:cs typeface="Calibri Light"/>
                <a:sym typeface="Arial" panose="020B0604020202020204" pitchFamily="34" charset="0"/>
              </a:rPr>
              <a:t>| </a:t>
            </a:r>
            <a:r>
              <a:rPr lang="en-GB" altLang="en-US" sz="2400" kern="0" dirty="0">
                <a:solidFill>
                  <a:srgbClr val="FF0000"/>
                </a:solidFill>
                <a:latin typeface="Calibri Light"/>
                <a:cs typeface="Calibri Light"/>
                <a:sym typeface="Arial" panose="020B0604020202020204" pitchFamily="34" charset="0"/>
              </a:rPr>
              <a:t>Change Control</a:t>
            </a:r>
            <a:endParaRPr lang="en-GB" sz="2400" kern="0" dirty="0">
              <a:solidFill>
                <a:srgbClr val="FF0000"/>
              </a:solidFill>
              <a:latin typeface="Calibri"/>
              <a:cs typeface="Calibri"/>
            </a:endParaRPr>
          </a:p>
        </p:txBody>
      </p:sp>
    </p:spTree>
    <p:extLst>
      <p:ext uri="{BB962C8B-B14F-4D97-AF65-F5344CB8AC3E}">
        <p14:creationId xmlns:p14="http://schemas.microsoft.com/office/powerpoint/2010/main" val="1766143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sp>
        <p:nvSpPr>
          <p:cNvPr id="6" name="Title 1">
            <a:extLst>
              <a:ext uri="{FF2B5EF4-FFF2-40B4-BE49-F238E27FC236}">
                <a16:creationId xmlns:a16="http://schemas.microsoft.com/office/drawing/2014/main" id="{1FADCACC-DEF4-4F77-A094-A331DC94171E}"/>
              </a:ext>
            </a:extLst>
          </p:cNvPr>
          <p:cNvSpPr txBox="1">
            <a:spLocks/>
          </p:cNvSpPr>
          <p:nvPr/>
        </p:nvSpPr>
        <p:spPr>
          <a:xfrm>
            <a:off x="407504" y="279401"/>
            <a:ext cx="9643276" cy="365238"/>
          </a:xfrm>
          <a:prstGeom prst="rect">
            <a:avLst/>
          </a:prstGeom>
        </p:spPr>
        <p:txBody>
          <a:bodyPr wrap="square" lIns="0" tIns="0" rIns="0" bIns="0" anchor="t">
            <a:noAutofit/>
          </a:bodyPr>
          <a:lstStyle>
            <a:lvl1pPr eaLnBrk="1" hangingPunct="1">
              <a:defRPr>
                <a:latin typeface="+mj-lt"/>
                <a:ea typeface="+mj-ea"/>
                <a:cs typeface="+mj-cs"/>
              </a:defRPr>
            </a:lvl1pPr>
          </a:lstStyle>
          <a:p>
            <a:r>
              <a:rPr lang="en-GB" sz="2400" dirty="0">
                <a:solidFill>
                  <a:srgbClr val="3C78D8"/>
                </a:solidFill>
                <a:latin typeface="Calibri Light"/>
                <a:cs typeface="Calibri Light"/>
                <a:sym typeface="Arial" panose="020B0604020202020204" pitchFamily="34" charset="0"/>
              </a:rPr>
              <a:t>PPP Project Initiation Document</a:t>
            </a:r>
            <a:r>
              <a:rPr lang="en-GB" altLang="en-US" sz="2400" dirty="0">
                <a:solidFill>
                  <a:srgbClr val="3C78D8"/>
                </a:solidFill>
                <a:latin typeface="Calibri Light"/>
                <a:cs typeface="Calibri Light"/>
                <a:sym typeface="Arial" panose="020B0604020202020204" pitchFamily="34" charset="0"/>
              </a:rPr>
              <a:t> </a:t>
            </a:r>
            <a:r>
              <a:rPr lang="en-GB" altLang="en-US" sz="2400" kern="0" dirty="0">
                <a:solidFill>
                  <a:srgbClr val="3C78D8"/>
                </a:solidFill>
                <a:latin typeface="Calibri Light"/>
                <a:cs typeface="Calibri Light"/>
                <a:sym typeface="Arial" panose="020B0604020202020204" pitchFamily="34" charset="0"/>
              </a:rPr>
              <a:t>| </a:t>
            </a:r>
            <a:r>
              <a:rPr lang="en-GB" altLang="en-US" sz="2400" kern="0" dirty="0">
                <a:solidFill>
                  <a:srgbClr val="00B050"/>
                </a:solidFill>
                <a:latin typeface="Calibri Light"/>
                <a:cs typeface="Calibri Light"/>
                <a:sym typeface="Arial" panose="020B0604020202020204" pitchFamily="34" charset="0"/>
              </a:rPr>
              <a:t>Appendices</a:t>
            </a:r>
            <a:endParaRPr lang="en-GB" sz="2400" kern="0" dirty="0">
              <a:latin typeface="Calibri Light"/>
              <a:cs typeface="Calibri Light"/>
            </a:endParaRPr>
          </a:p>
        </p:txBody>
      </p:sp>
      <p:graphicFrame>
        <p:nvGraphicFramePr>
          <p:cNvPr id="4" name="Table 4">
            <a:extLst>
              <a:ext uri="{FF2B5EF4-FFF2-40B4-BE49-F238E27FC236}">
                <a16:creationId xmlns:a16="http://schemas.microsoft.com/office/drawing/2014/main" id="{B29FDF6C-5323-4667-A4A8-44E5ECE98D23}"/>
              </a:ext>
            </a:extLst>
          </p:cNvPr>
          <p:cNvGraphicFramePr>
            <a:graphicFrameLocks noGrp="1"/>
          </p:cNvGraphicFramePr>
          <p:nvPr>
            <p:extLst>
              <p:ext uri="{D42A27DB-BD31-4B8C-83A1-F6EECF244321}">
                <p14:modId xmlns:p14="http://schemas.microsoft.com/office/powerpoint/2010/main" val="3611225133"/>
              </p:ext>
            </p:extLst>
          </p:nvPr>
        </p:nvGraphicFramePr>
        <p:xfrm>
          <a:off x="407504" y="1058213"/>
          <a:ext cx="11280913" cy="3255372"/>
        </p:xfrm>
        <a:graphic>
          <a:graphicData uri="http://schemas.openxmlformats.org/drawingml/2006/table">
            <a:tbl>
              <a:tblPr firstRow="1" bandRow="1">
                <a:tableStyleId>{5C22544A-7EE6-4342-B048-85BDC9FD1C3A}</a:tableStyleId>
              </a:tblPr>
              <a:tblGrid>
                <a:gridCol w="2338796">
                  <a:extLst>
                    <a:ext uri="{9D8B030D-6E8A-4147-A177-3AD203B41FA5}">
                      <a16:colId xmlns:a16="http://schemas.microsoft.com/office/drawing/2014/main" val="1585698693"/>
                    </a:ext>
                  </a:extLst>
                </a:gridCol>
                <a:gridCol w="8942117">
                  <a:extLst>
                    <a:ext uri="{9D8B030D-6E8A-4147-A177-3AD203B41FA5}">
                      <a16:colId xmlns:a16="http://schemas.microsoft.com/office/drawing/2014/main" val="246067242"/>
                    </a:ext>
                  </a:extLst>
                </a:gridCol>
              </a:tblGrid>
              <a:tr h="813843">
                <a:tc gridSpan="2">
                  <a:txBody>
                    <a:bodyPr/>
                    <a:lstStyle/>
                    <a:p>
                      <a:r>
                        <a:rPr lang="en-GB" sz="2000" dirty="0"/>
                        <a:t>Appendices contents</a:t>
                      </a:r>
                    </a:p>
                  </a:txBody>
                  <a:tcPr anchor="ctr"/>
                </a:tc>
                <a:tc hMerge="1">
                  <a:txBody>
                    <a:bodyPr/>
                    <a:lstStyle/>
                    <a:p>
                      <a:endParaRPr lang="en-GB" dirty="0"/>
                    </a:p>
                  </a:txBody>
                  <a:tcPr/>
                </a:tc>
                <a:extLst>
                  <a:ext uri="{0D108BD9-81ED-4DB2-BD59-A6C34878D82A}">
                    <a16:rowId xmlns:a16="http://schemas.microsoft.com/office/drawing/2014/main" val="2306289051"/>
                  </a:ext>
                </a:extLst>
              </a:tr>
              <a:tr h="813843">
                <a:tc>
                  <a:txBody>
                    <a:bodyPr/>
                    <a:lstStyle/>
                    <a:p>
                      <a:r>
                        <a:rPr lang="en-GB" sz="1400" dirty="0"/>
                        <a:t>Appendix 1</a:t>
                      </a:r>
                    </a:p>
                  </a:txBody>
                  <a:tcPr anchor="ctr"/>
                </a:tc>
                <a:tc>
                  <a:txBody>
                    <a:bodyPr/>
                    <a:lstStyle/>
                    <a:p>
                      <a:r>
                        <a:rPr lang="en-GB" sz="1400" dirty="0"/>
                        <a:t>Programme structure</a:t>
                      </a:r>
                    </a:p>
                  </a:txBody>
                  <a:tcPr anchor="ctr"/>
                </a:tc>
                <a:extLst>
                  <a:ext uri="{0D108BD9-81ED-4DB2-BD59-A6C34878D82A}">
                    <a16:rowId xmlns:a16="http://schemas.microsoft.com/office/drawing/2014/main" val="3627514088"/>
                  </a:ext>
                </a:extLst>
              </a:tr>
              <a:tr h="813843">
                <a:tc>
                  <a:txBody>
                    <a:bodyPr/>
                    <a:lstStyle/>
                    <a:p>
                      <a:r>
                        <a:rPr lang="en-GB" sz="1400" dirty="0"/>
                        <a:t>Appendix 2</a:t>
                      </a:r>
                    </a:p>
                  </a:txBody>
                  <a:tcPr anchor="ctr"/>
                </a:tc>
                <a:tc>
                  <a:txBody>
                    <a:bodyPr/>
                    <a:lstStyle/>
                    <a:p>
                      <a:r>
                        <a:rPr lang="en-GB" sz="1400" dirty="0"/>
                        <a:t>Programme workstreams</a:t>
                      </a:r>
                    </a:p>
                  </a:txBody>
                  <a:tcPr anchor="ctr"/>
                </a:tc>
                <a:extLst>
                  <a:ext uri="{0D108BD9-81ED-4DB2-BD59-A6C34878D82A}">
                    <a16:rowId xmlns:a16="http://schemas.microsoft.com/office/drawing/2014/main" val="1041663178"/>
                  </a:ext>
                </a:extLst>
              </a:tr>
              <a:tr h="813843">
                <a:tc>
                  <a:txBody>
                    <a:bodyPr/>
                    <a:lstStyle/>
                    <a:p>
                      <a:r>
                        <a:rPr lang="en-GB" sz="1400" dirty="0"/>
                        <a:t>Appendix 3</a:t>
                      </a:r>
                    </a:p>
                  </a:txBody>
                  <a:tcPr anchor="ctr"/>
                </a:tc>
                <a:tc>
                  <a:txBody>
                    <a:bodyPr/>
                    <a:lstStyle/>
                    <a:p>
                      <a:r>
                        <a:rPr lang="en-GB" sz="1400" dirty="0"/>
                        <a:t>Roadmap</a:t>
                      </a:r>
                    </a:p>
                  </a:txBody>
                  <a:tcPr anchor="ctr"/>
                </a:tc>
                <a:extLst>
                  <a:ext uri="{0D108BD9-81ED-4DB2-BD59-A6C34878D82A}">
                    <a16:rowId xmlns:a16="http://schemas.microsoft.com/office/drawing/2014/main" val="1862663730"/>
                  </a:ext>
                </a:extLst>
              </a:tr>
            </a:tbl>
          </a:graphicData>
        </a:graphic>
      </p:graphicFrame>
    </p:spTree>
    <p:extLst>
      <p:ext uri="{BB962C8B-B14F-4D97-AF65-F5344CB8AC3E}">
        <p14:creationId xmlns:p14="http://schemas.microsoft.com/office/powerpoint/2010/main" val="76720138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30"/>
          <p:cNvSpPr txBox="1">
            <a:spLocks noGrp="1"/>
          </p:cNvSpPr>
          <p:nvPr>
            <p:ph type="title"/>
          </p:nvPr>
        </p:nvSpPr>
        <p:spPr>
          <a:xfrm>
            <a:off x="323874" y="201608"/>
            <a:ext cx="9833193" cy="407339"/>
          </a:xfrm>
        </p:spPr>
        <p:txBody>
          <a:bodyPr vert="horz" wrap="square" lIns="0" tIns="0" rIns="0" bIns="0" rtlCol="0" anchor="t">
            <a:normAutofit/>
          </a:bodyPr>
          <a:lstStyle/>
          <a:p>
            <a:pPr algn="l">
              <a:spcAft>
                <a:spcPct val="0"/>
              </a:spcAft>
              <a:buClr>
                <a:srgbClr val="000000"/>
              </a:buClr>
              <a:buSzPct val="46000"/>
            </a:pPr>
            <a:r>
              <a:rPr lang="en-GB" sz="2300" dirty="0">
                <a:solidFill>
                  <a:srgbClr val="3C78D8"/>
                </a:solidFill>
                <a:latin typeface="Calibri Light"/>
                <a:cs typeface="Calibri Light"/>
                <a:sym typeface="Arial" panose="020B0604020202020204" pitchFamily="34" charset="0"/>
              </a:rPr>
              <a:t>PPP </a:t>
            </a:r>
            <a:r>
              <a:rPr lang="en-GB" altLang="en-US" sz="23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300" dirty="0">
                <a:solidFill>
                  <a:srgbClr val="3C78D8"/>
                </a:solidFill>
                <a:latin typeface="Calibri Light"/>
                <a:cs typeface="Calibri Light"/>
                <a:sym typeface="Arial" panose="020B0604020202020204" pitchFamily="34" charset="0"/>
              </a:rPr>
              <a:t>| </a:t>
            </a:r>
            <a:r>
              <a:rPr lang="en-GB" altLang="en-US" sz="2300" dirty="0">
                <a:solidFill>
                  <a:srgbClr val="00B050"/>
                </a:solidFill>
                <a:latin typeface="Calibri Light"/>
                <a:cs typeface="Calibri Light"/>
                <a:sym typeface="Arial" panose="020B0604020202020204" pitchFamily="34" charset="0"/>
              </a:rPr>
              <a:t>Programme Structure</a:t>
            </a:r>
            <a:endParaRPr lang="en-US" sz="2300" dirty="0"/>
          </a:p>
        </p:txBody>
      </p:sp>
      <p:sp>
        <p:nvSpPr>
          <p:cNvPr id="5" name="Rectangle 2">
            <a:extLst>
              <a:ext uri="{FF2B5EF4-FFF2-40B4-BE49-F238E27FC236}">
                <a16:creationId xmlns:a16="http://schemas.microsoft.com/office/drawing/2014/main" id="{CB4B7170-DE45-49C7-BA7D-22A1C0AA4EB9}"/>
              </a:ext>
            </a:extLst>
          </p:cNvPr>
          <p:cNvSpPr>
            <a:spLocks noChangeArrowheads="1"/>
          </p:cNvSpPr>
          <p:nvPr/>
        </p:nvSpPr>
        <p:spPr bwMode="auto">
          <a:xfrm>
            <a:off x="2063552" y="1983263"/>
            <a:ext cx="7670900" cy="2123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12" tIns="914112" rIns="914112" bIns="914112" numCol="1" anchor="ctr" anchorCtr="0" compatLnSpc="1">
            <a:prstTxWarp prst="textNoShape">
              <a:avLst/>
            </a:prstTxWarp>
            <a:spAutoFit/>
          </a:bodyPr>
          <a:lstStyle/>
          <a:p>
            <a:endParaRPr lang="en-GB">
              <a:latin typeface="Calibri"/>
              <a:cs typeface="Calibri"/>
            </a:endParaRPr>
          </a:p>
        </p:txBody>
      </p:sp>
      <p:sp>
        <p:nvSpPr>
          <p:cNvPr id="9" name="Rectangle 2">
            <a:extLst>
              <a:ext uri="{FF2B5EF4-FFF2-40B4-BE49-F238E27FC236}">
                <a16:creationId xmlns:a16="http://schemas.microsoft.com/office/drawing/2014/main" id="{1580CD0A-CA18-43D2-B757-376840DA5EA2}"/>
              </a:ext>
            </a:extLst>
          </p:cNvPr>
          <p:cNvSpPr>
            <a:spLocks noChangeArrowheads="1"/>
          </p:cNvSpPr>
          <p:nvPr/>
        </p:nvSpPr>
        <p:spPr bwMode="auto">
          <a:xfrm>
            <a:off x="1812393" y="2012312"/>
            <a:ext cx="7670900" cy="2089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12" tIns="914112" rIns="914112" bIns="914112" numCol="1" anchor="ctr" anchorCtr="0" compatLnSpc="1">
            <a:prstTxWarp prst="textNoShape">
              <a:avLst/>
            </a:prstTxWarp>
            <a:spAutoFit/>
          </a:bodyPr>
          <a:lstStyle/>
          <a:p>
            <a:endParaRPr lang="en-GB">
              <a:latin typeface="Calibri"/>
              <a:cs typeface="Calibri"/>
            </a:endParaRPr>
          </a:p>
        </p:txBody>
      </p:sp>
      <p:sp>
        <p:nvSpPr>
          <p:cNvPr id="10" name="Rounded Rectangle 4">
            <a:extLst>
              <a:ext uri="{FF2B5EF4-FFF2-40B4-BE49-F238E27FC236}">
                <a16:creationId xmlns:a16="http://schemas.microsoft.com/office/drawing/2014/main" id="{1D950F13-6C81-4C0A-B2A4-D2945C28B578}"/>
              </a:ext>
            </a:extLst>
          </p:cNvPr>
          <p:cNvSpPr/>
          <p:nvPr/>
        </p:nvSpPr>
        <p:spPr>
          <a:xfrm>
            <a:off x="323874" y="936870"/>
            <a:ext cx="11355709" cy="389762"/>
          </a:xfrm>
          <a:prstGeom prst="roundRect">
            <a:avLst/>
          </a:prstGeom>
          <a:solidFill>
            <a:srgbClr val="00B05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defTabSz="914492">
              <a:defRPr/>
            </a:pPr>
            <a:r>
              <a:rPr lang="en-GB" sz="2000" b="1" dirty="0">
                <a:solidFill>
                  <a:prstClr val="white"/>
                </a:solidFill>
                <a:latin typeface="Calibri"/>
              </a:rPr>
              <a:t>PPP Programme Workstreams</a:t>
            </a:r>
          </a:p>
        </p:txBody>
      </p:sp>
      <p:sp>
        <p:nvSpPr>
          <p:cNvPr id="11" name="Google Shape;397;p25">
            <a:extLst>
              <a:ext uri="{FF2B5EF4-FFF2-40B4-BE49-F238E27FC236}">
                <a16:creationId xmlns:a16="http://schemas.microsoft.com/office/drawing/2014/main" id="{84538B13-8FDE-47D0-8846-17A7EDA91961}"/>
              </a:ext>
            </a:extLst>
          </p:cNvPr>
          <p:cNvSpPr/>
          <p:nvPr/>
        </p:nvSpPr>
        <p:spPr>
          <a:xfrm>
            <a:off x="323875" y="1518824"/>
            <a:ext cx="1126221" cy="708685"/>
          </a:xfrm>
          <a:prstGeom prst="roundRect">
            <a:avLst>
              <a:gd name="adj" fmla="val 25268"/>
            </a:avLst>
          </a:prstGeom>
          <a:solidFill>
            <a:schemeClr val="accent1">
              <a:lumMod val="75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solidFill>
                  <a:schemeClr val="bg1"/>
                </a:solidFill>
              </a:rPr>
              <a:t>Design</a:t>
            </a:r>
          </a:p>
        </p:txBody>
      </p:sp>
      <p:sp>
        <p:nvSpPr>
          <p:cNvPr id="12" name="Google Shape;398;p25">
            <a:extLst>
              <a:ext uri="{FF2B5EF4-FFF2-40B4-BE49-F238E27FC236}">
                <a16:creationId xmlns:a16="http://schemas.microsoft.com/office/drawing/2014/main" id="{54CC3730-ECCA-4544-BBBA-63B693AD7838}"/>
              </a:ext>
            </a:extLst>
          </p:cNvPr>
          <p:cNvSpPr/>
          <p:nvPr/>
        </p:nvSpPr>
        <p:spPr>
          <a:xfrm>
            <a:off x="10553363" y="1518824"/>
            <a:ext cx="1126221" cy="708685"/>
          </a:xfrm>
          <a:prstGeom prst="roundRect">
            <a:avLst>
              <a:gd name="adj" fmla="val 25268"/>
            </a:avLst>
          </a:prstGeom>
          <a:solidFill>
            <a:schemeClr val="accent1">
              <a:lumMod val="60000"/>
              <a:lumOff val="4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Property</a:t>
            </a:r>
            <a:endParaRPr b="1"/>
          </a:p>
        </p:txBody>
      </p:sp>
      <p:sp>
        <p:nvSpPr>
          <p:cNvPr id="13" name="Google Shape;399;p25">
            <a:extLst>
              <a:ext uri="{FF2B5EF4-FFF2-40B4-BE49-F238E27FC236}">
                <a16:creationId xmlns:a16="http://schemas.microsoft.com/office/drawing/2014/main" id="{D574DBEC-2252-4961-B94C-78A63C420D7C}"/>
              </a:ext>
            </a:extLst>
          </p:cNvPr>
          <p:cNvSpPr/>
          <p:nvPr/>
        </p:nvSpPr>
        <p:spPr>
          <a:xfrm>
            <a:off x="2028790" y="1518824"/>
            <a:ext cx="1188244" cy="708685"/>
          </a:xfrm>
          <a:prstGeom prst="roundRect">
            <a:avLst>
              <a:gd name="adj" fmla="val 25268"/>
            </a:avLst>
          </a:prstGeom>
          <a:solidFill>
            <a:schemeClr val="bg2">
              <a:lumMod val="90000"/>
            </a:schemeClr>
          </a:solidFill>
          <a:ln>
            <a:noFill/>
          </a:ln>
        </p:spPr>
        <p:txBody>
          <a:bodyPr spcFirstLastPara="1" wrap="square" lIns="91425" tIns="91425" rIns="91425" bIns="91425" anchor="ctr" anchorCtr="0">
            <a:noAutofit/>
          </a:bodyPr>
          <a:lstStyle/>
          <a:p>
            <a:pPr algn="ctr"/>
            <a:r>
              <a:rPr lang="en-GB" sz="1500" b="1"/>
              <a:t>Technology &amp; Digital</a:t>
            </a:r>
          </a:p>
        </p:txBody>
      </p:sp>
      <p:sp>
        <p:nvSpPr>
          <p:cNvPr id="14" name="Google Shape;400;p25">
            <a:extLst>
              <a:ext uri="{FF2B5EF4-FFF2-40B4-BE49-F238E27FC236}">
                <a16:creationId xmlns:a16="http://schemas.microsoft.com/office/drawing/2014/main" id="{FC698CC5-D780-4BD3-B8CC-39C0C8D60286}"/>
              </a:ext>
            </a:extLst>
          </p:cNvPr>
          <p:cNvSpPr/>
          <p:nvPr/>
        </p:nvSpPr>
        <p:spPr>
          <a:xfrm>
            <a:off x="3733705" y="1518824"/>
            <a:ext cx="1126221" cy="708685"/>
          </a:xfrm>
          <a:prstGeom prst="roundRect">
            <a:avLst>
              <a:gd name="adj" fmla="val 25268"/>
            </a:avLst>
          </a:prstGeom>
          <a:solidFill>
            <a:srgbClr val="92D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Finance</a:t>
            </a:r>
            <a:endParaRPr b="1"/>
          </a:p>
        </p:txBody>
      </p:sp>
      <p:sp>
        <p:nvSpPr>
          <p:cNvPr id="15" name="Google Shape;400;p25">
            <a:extLst>
              <a:ext uri="{FF2B5EF4-FFF2-40B4-BE49-F238E27FC236}">
                <a16:creationId xmlns:a16="http://schemas.microsoft.com/office/drawing/2014/main" id="{1BD8CBB0-F261-4A1B-A571-6762C2F3ED9C}"/>
              </a:ext>
            </a:extLst>
          </p:cNvPr>
          <p:cNvSpPr/>
          <p:nvPr/>
        </p:nvSpPr>
        <p:spPr>
          <a:xfrm>
            <a:off x="5438620" y="1518824"/>
            <a:ext cx="1126221" cy="708685"/>
          </a:xfrm>
          <a:prstGeom prst="roundRect">
            <a:avLst>
              <a:gd name="adj" fmla="val 25268"/>
            </a:avLst>
          </a:prstGeom>
          <a:solidFill>
            <a:schemeClr val="tx2">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solidFill>
                  <a:schemeClr val="bg1"/>
                </a:solidFill>
              </a:rPr>
              <a:t>Legal</a:t>
            </a:r>
          </a:p>
        </p:txBody>
      </p:sp>
      <p:sp>
        <p:nvSpPr>
          <p:cNvPr id="16" name="Google Shape;400;p25">
            <a:extLst>
              <a:ext uri="{FF2B5EF4-FFF2-40B4-BE49-F238E27FC236}">
                <a16:creationId xmlns:a16="http://schemas.microsoft.com/office/drawing/2014/main" id="{7A00F492-857F-4189-A6E6-E4304B47D8A9}"/>
              </a:ext>
            </a:extLst>
          </p:cNvPr>
          <p:cNvSpPr/>
          <p:nvPr/>
        </p:nvSpPr>
        <p:spPr>
          <a:xfrm>
            <a:off x="7143535" y="1518824"/>
            <a:ext cx="1126221" cy="708685"/>
          </a:xfrm>
          <a:prstGeom prst="roundRect">
            <a:avLst>
              <a:gd name="adj" fmla="val 25268"/>
            </a:avLst>
          </a:prstGeom>
          <a:solidFill>
            <a:srgbClr val="99C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Comms</a:t>
            </a:r>
            <a:endParaRPr b="1"/>
          </a:p>
        </p:txBody>
      </p:sp>
      <p:sp>
        <p:nvSpPr>
          <p:cNvPr id="17" name="Google Shape;400;p25">
            <a:extLst>
              <a:ext uri="{FF2B5EF4-FFF2-40B4-BE49-F238E27FC236}">
                <a16:creationId xmlns:a16="http://schemas.microsoft.com/office/drawing/2014/main" id="{EEAB529F-5259-4848-8EC1-5CE6BEBFE5EA}"/>
              </a:ext>
            </a:extLst>
          </p:cNvPr>
          <p:cNvSpPr/>
          <p:nvPr/>
        </p:nvSpPr>
        <p:spPr>
          <a:xfrm>
            <a:off x="8848450" y="1518824"/>
            <a:ext cx="1126221" cy="708685"/>
          </a:xfrm>
          <a:prstGeom prst="roundRect">
            <a:avLst>
              <a:gd name="adj" fmla="val 25268"/>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a:t>HR</a:t>
            </a:r>
            <a:endParaRPr b="1"/>
          </a:p>
        </p:txBody>
      </p:sp>
      <p:sp>
        <p:nvSpPr>
          <p:cNvPr id="18" name="Google Shape;397;p25">
            <a:extLst>
              <a:ext uri="{FF2B5EF4-FFF2-40B4-BE49-F238E27FC236}">
                <a16:creationId xmlns:a16="http://schemas.microsoft.com/office/drawing/2014/main" id="{62F83064-FBDF-4363-9D03-A0E6400377BB}"/>
              </a:ext>
            </a:extLst>
          </p:cNvPr>
          <p:cNvSpPr/>
          <p:nvPr/>
        </p:nvSpPr>
        <p:spPr>
          <a:xfrm>
            <a:off x="323875" y="2469624"/>
            <a:ext cx="1126221" cy="708685"/>
          </a:xfrm>
          <a:prstGeom prst="roundRect">
            <a:avLst>
              <a:gd name="adj" fmla="val 25268"/>
            </a:avLst>
          </a:prstGeom>
          <a:noFill/>
          <a:ln>
            <a:solidFill>
              <a:srgbClr val="009999"/>
            </a:solidFill>
          </a:ln>
        </p:spPr>
        <p:txBody>
          <a:bodyPr spcFirstLastPara="1" wrap="square" lIns="91425" tIns="91425" rIns="91425" bIns="91425" anchor="ctr" anchorCtr="0">
            <a:noAutofit/>
          </a:bodyPr>
          <a:lstStyle/>
          <a:p>
            <a:pPr algn="ctr"/>
            <a:r>
              <a:rPr lang="en-GB" sz="900"/>
              <a:t>Responsible for the overall design of bringing the PPP services back in house</a:t>
            </a:r>
          </a:p>
        </p:txBody>
      </p:sp>
      <p:sp>
        <p:nvSpPr>
          <p:cNvPr id="19" name="Google Shape;398;p25">
            <a:extLst>
              <a:ext uri="{FF2B5EF4-FFF2-40B4-BE49-F238E27FC236}">
                <a16:creationId xmlns:a16="http://schemas.microsoft.com/office/drawing/2014/main" id="{B2EFCCFD-4EC2-4EFD-B6F8-C2E83594B17A}"/>
              </a:ext>
            </a:extLst>
          </p:cNvPr>
          <p:cNvSpPr/>
          <p:nvPr/>
        </p:nvSpPr>
        <p:spPr>
          <a:xfrm>
            <a:off x="10553363" y="2469624"/>
            <a:ext cx="1126221" cy="708685"/>
          </a:xfrm>
          <a:prstGeom prst="roundRect">
            <a:avLst>
              <a:gd name="adj" fmla="val 25268"/>
            </a:avLst>
          </a:prstGeom>
          <a:noFill/>
          <a:ln>
            <a:solidFill>
              <a:schemeClr val="tx2">
                <a:lumMod val="60000"/>
                <a:lumOff val="40000"/>
              </a:schemeClr>
            </a:solidFill>
          </a:ln>
        </p:spPr>
        <p:txBody>
          <a:bodyPr spcFirstLastPara="1" wrap="square" lIns="91425" tIns="91425" rIns="91425" bIns="91425" anchor="ctr" anchorCtr="0">
            <a:noAutofit/>
          </a:bodyPr>
          <a:lstStyle/>
          <a:p>
            <a:pPr algn="ctr"/>
            <a:r>
              <a:rPr lang="en-GB" sz="900">
                <a:solidFill>
                  <a:schemeClr val="tx1"/>
                </a:solidFill>
              </a:rPr>
              <a:t>Accommodation requirements for the PPP team moving back to WBC office space</a:t>
            </a:r>
          </a:p>
        </p:txBody>
      </p:sp>
      <p:sp>
        <p:nvSpPr>
          <p:cNvPr id="20" name="Google Shape;399;p25">
            <a:extLst>
              <a:ext uri="{FF2B5EF4-FFF2-40B4-BE49-F238E27FC236}">
                <a16:creationId xmlns:a16="http://schemas.microsoft.com/office/drawing/2014/main" id="{0B1BF54F-3470-4951-9F02-74F7C82FF592}"/>
              </a:ext>
            </a:extLst>
          </p:cNvPr>
          <p:cNvSpPr/>
          <p:nvPr/>
        </p:nvSpPr>
        <p:spPr>
          <a:xfrm>
            <a:off x="2028790" y="2469624"/>
            <a:ext cx="1126221" cy="708685"/>
          </a:xfrm>
          <a:prstGeom prst="roundRect">
            <a:avLst>
              <a:gd name="adj" fmla="val 25268"/>
            </a:avLst>
          </a:prstGeom>
          <a:noFill/>
          <a:ln>
            <a:solidFill>
              <a:schemeClr val="accent2"/>
            </a:solidFill>
          </a:ln>
        </p:spPr>
        <p:txBody>
          <a:bodyPr spcFirstLastPara="1" wrap="square" lIns="91425" tIns="91425" rIns="91425" bIns="91425" anchor="ctr" anchorCtr="0">
            <a:noAutofit/>
          </a:bodyPr>
          <a:lstStyle/>
          <a:p>
            <a:pPr algn="ctr"/>
            <a:r>
              <a:rPr lang="en-GB" sz="900"/>
              <a:t>Review, redesign and integration of IT systems and processes</a:t>
            </a:r>
          </a:p>
        </p:txBody>
      </p:sp>
      <p:sp>
        <p:nvSpPr>
          <p:cNvPr id="21" name="Google Shape;400;p25">
            <a:extLst>
              <a:ext uri="{FF2B5EF4-FFF2-40B4-BE49-F238E27FC236}">
                <a16:creationId xmlns:a16="http://schemas.microsoft.com/office/drawing/2014/main" id="{3C57983D-83FE-41BC-89C5-1C10314F9696}"/>
              </a:ext>
            </a:extLst>
          </p:cNvPr>
          <p:cNvSpPr/>
          <p:nvPr/>
        </p:nvSpPr>
        <p:spPr>
          <a:xfrm>
            <a:off x="3733705" y="2469624"/>
            <a:ext cx="1126221" cy="708685"/>
          </a:xfrm>
          <a:prstGeom prst="roundRect">
            <a:avLst>
              <a:gd name="adj" fmla="val 25268"/>
            </a:avLst>
          </a:prstGeom>
          <a:noFill/>
          <a:ln>
            <a:solidFill>
              <a:schemeClr val="accent1"/>
            </a:solidFill>
          </a:ln>
        </p:spPr>
        <p:txBody>
          <a:bodyPr spcFirstLastPara="1" wrap="square" lIns="91425" tIns="91425" rIns="91425" bIns="91425" anchor="ctr" anchorCtr="0">
            <a:noAutofit/>
          </a:bodyPr>
          <a:lstStyle/>
          <a:p>
            <a:pPr algn="ctr"/>
            <a:r>
              <a:rPr lang="en-GB" sz="900">
                <a:solidFill>
                  <a:schemeClr val="tx1"/>
                </a:solidFill>
              </a:rPr>
              <a:t>Costing/budget for programme and review of all financial aspects</a:t>
            </a:r>
          </a:p>
        </p:txBody>
      </p:sp>
      <p:sp>
        <p:nvSpPr>
          <p:cNvPr id="22" name="Google Shape;400;p25">
            <a:extLst>
              <a:ext uri="{FF2B5EF4-FFF2-40B4-BE49-F238E27FC236}">
                <a16:creationId xmlns:a16="http://schemas.microsoft.com/office/drawing/2014/main" id="{45681208-1DF9-4133-833B-1B91190D4590}"/>
              </a:ext>
            </a:extLst>
          </p:cNvPr>
          <p:cNvSpPr/>
          <p:nvPr/>
        </p:nvSpPr>
        <p:spPr>
          <a:xfrm>
            <a:off x="5438620" y="2469624"/>
            <a:ext cx="1126221" cy="708685"/>
          </a:xfrm>
          <a:prstGeom prst="roundRect">
            <a:avLst>
              <a:gd name="adj" fmla="val 25268"/>
            </a:avLst>
          </a:prstGeom>
          <a:noFill/>
          <a:ln>
            <a:solidFill>
              <a:srgbClr val="00B050"/>
            </a:solidFill>
          </a:ln>
        </p:spPr>
        <p:txBody>
          <a:bodyPr spcFirstLastPara="1" wrap="square" lIns="91425" tIns="91425" rIns="91425" bIns="91425" anchor="ctr" anchorCtr="0">
            <a:noAutofit/>
          </a:bodyPr>
          <a:lstStyle/>
          <a:p>
            <a:pPr algn="ctr"/>
            <a:r>
              <a:rPr lang="en-GB" sz="700">
                <a:solidFill>
                  <a:schemeClr val="tx1"/>
                </a:solidFill>
              </a:rPr>
              <a:t>Legal review and engagement for current and future PPP services, including procurement and commissioning</a:t>
            </a:r>
          </a:p>
        </p:txBody>
      </p:sp>
      <p:sp>
        <p:nvSpPr>
          <p:cNvPr id="23" name="Google Shape;400;p25">
            <a:extLst>
              <a:ext uri="{FF2B5EF4-FFF2-40B4-BE49-F238E27FC236}">
                <a16:creationId xmlns:a16="http://schemas.microsoft.com/office/drawing/2014/main" id="{9F654D0F-C0A9-4DDF-9CC6-B145479AAE63}"/>
              </a:ext>
            </a:extLst>
          </p:cNvPr>
          <p:cNvSpPr/>
          <p:nvPr/>
        </p:nvSpPr>
        <p:spPr>
          <a:xfrm>
            <a:off x="7143535" y="2469624"/>
            <a:ext cx="1126221" cy="708685"/>
          </a:xfrm>
          <a:prstGeom prst="roundRect">
            <a:avLst>
              <a:gd name="adj" fmla="val 25268"/>
            </a:avLst>
          </a:prstGeom>
          <a:noFill/>
          <a:ln>
            <a:solidFill>
              <a:schemeClr val="accent4"/>
            </a:solidFill>
          </a:ln>
        </p:spPr>
        <p:txBody>
          <a:bodyPr spcFirstLastPara="1" wrap="square" lIns="91425" tIns="91425" rIns="91425" bIns="91425" anchor="ctr" anchorCtr="0">
            <a:noAutofit/>
          </a:bodyPr>
          <a:lstStyle/>
          <a:p>
            <a:pPr algn="ctr"/>
            <a:r>
              <a:rPr lang="en-GB" sz="900">
                <a:solidFill>
                  <a:schemeClr val="tx1"/>
                </a:solidFill>
              </a:rPr>
              <a:t>Internal &amp; External Communications for PPP and WBC</a:t>
            </a:r>
          </a:p>
        </p:txBody>
      </p:sp>
      <p:sp>
        <p:nvSpPr>
          <p:cNvPr id="24" name="Google Shape;400;p25">
            <a:extLst>
              <a:ext uri="{FF2B5EF4-FFF2-40B4-BE49-F238E27FC236}">
                <a16:creationId xmlns:a16="http://schemas.microsoft.com/office/drawing/2014/main" id="{A26E872D-83F8-430D-87CE-DC6D1A05CEB2}"/>
              </a:ext>
            </a:extLst>
          </p:cNvPr>
          <p:cNvSpPr/>
          <p:nvPr/>
        </p:nvSpPr>
        <p:spPr>
          <a:xfrm>
            <a:off x="8848450" y="2469624"/>
            <a:ext cx="1126221" cy="708685"/>
          </a:xfrm>
          <a:prstGeom prst="roundRect">
            <a:avLst>
              <a:gd name="adj" fmla="val 25268"/>
            </a:avLst>
          </a:prstGeom>
          <a:noFill/>
          <a:ln>
            <a:solidFill>
              <a:srgbClr val="FF0000"/>
            </a:solidFill>
          </a:ln>
        </p:spPr>
        <p:txBody>
          <a:bodyPr spcFirstLastPara="1" wrap="square" lIns="91425" tIns="91425" rIns="91425" bIns="91425" anchor="ctr" anchorCtr="0">
            <a:noAutofit/>
          </a:bodyPr>
          <a:lstStyle/>
          <a:p>
            <a:pPr algn="ctr"/>
            <a:r>
              <a:rPr lang="en-GB" sz="1000" dirty="0">
                <a:solidFill>
                  <a:schemeClr val="tx1"/>
                </a:solidFill>
              </a:rPr>
              <a:t>HR processes for PPP staff and recruitment</a:t>
            </a:r>
          </a:p>
        </p:txBody>
      </p:sp>
      <p:sp>
        <p:nvSpPr>
          <p:cNvPr id="25" name="Google Shape;671;p32">
            <a:extLst>
              <a:ext uri="{FF2B5EF4-FFF2-40B4-BE49-F238E27FC236}">
                <a16:creationId xmlns:a16="http://schemas.microsoft.com/office/drawing/2014/main" id="{20F398FB-D481-476B-946B-CD0841D10E33}"/>
              </a:ext>
            </a:extLst>
          </p:cNvPr>
          <p:cNvSpPr/>
          <p:nvPr/>
        </p:nvSpPr>
        <p:spPr>
          <a:xfrm>
            <a:off x="2028789" y="3365822"/>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400" b="1" kern="0">
                <a:latin typeface="Lato Light"/>
                <a:ea typeface="Lato Light"/>
                <a:cs typeface="Lato Light"/>
                <a:sym typeface="Lato Light"/>
              </a:rPr>
              <a:t>Lead:</a:t>
            </a:r>
            <a:endParaRPr lang="en-GB" sz="1400" b="1" kern="0">
              <a:latin typeface="Lato Light"/>
              <a:ea typeface="Lato Light"/>
              <a:cs typeface="Lato Light"/>
            </a:endParaRPr>
          </a:p>
          <a:p>
            <a:pPr algn="ctr">
              <a:buClr>
                <a:srgbClr val="000000"/>
              </a:buClr>
              <a:buFont typeface="Arial"/>
              <a:buNone/>
            </a:pPr>
            <a:endParaRPr lang="en-GB" sz="1400" b="1" kern="0">
              <a:latin typeface="Lato Light"/>
              <a:ea typeface="Lato Light"/>
              <a:cs typeface="Lato Light"/>
            </a:endParaRPr>
          </a:p>
          <a:p>
            <a:pPr algn="ctr">
              <a:buClr>
                <a:srgbClr val="000000"/>
              </a:buClr>
              <a:buFont typeface="Arial"/>
              <a:buNone/>
            </a:pPr>
            <a:r>
              <a:rPr lang="en-GB" sz="1400" b="1" kern="0">
                <a:latin typeface="Lato Light"/>
                <a:ea typeface="Lato Light"/>
                <a:cs typeface="Lato Light"/>
                <a:sym typeface="Lato Light"/>
              </a:rPr>
              <a:t>Glynn Davies</a:t>
            </a:r>
            <a:endParaRPr lang="en-GB" sz="1400" b="1" kern="0">
              <a:latin typeface="Lato Light"/>
              <a:ea typeface="Lato Light"/>
              <a:cs typeface="Lato Light"/>
            </a:endParaRPr>
          </a:p>
        </p:txBody>
      </p:sp>
      <p:sp>
        <p:nvSpPr>
          <p:cNvPr id="26" name="Google Shape;671;p32">
            <a:extLst>
              <a:ext uri="{FF2B5EF4-FFF2-40B4-BE49-F238E27FC236}">
                <a16:creationId xmlns:a16="http://schemas.microsoft.com/office/drawing/2014/main" id="{4CEB6FB8-31C4-45DC-936C-FB77960C10D4}"/>
              </a:ext>
            </a:extLst>
          </p:cNvPr>
          <p:cNvSpPr/>
          <p:nvPr/>
        </p:nvSpPr>
        <p:spPr>
          <a:xfrm>
            <a:off x="2028789" y="4652183"/>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050" b="1" kern="0">
                <a:latin typeface="Lato Light"/>
                <a:ea typeface="Lato Light"/>
                <a:cs typeface="Lato Light"/>
                <a:sym typeface="Lato Light"/>
              </a:rPr>
              <a:t>SMEs:</a:t>
            </a:r>
            <a:endParaRPr lang="en-GB" sz="1050" b="1" kern="0">
              <a:latin typeface="Lato Light"/>
              <a:ea typeface="Lato Light"/>
              <a:cs typeface="Lato Light"/>
            </a:endParaRPr>
          </a:p>
          <a:p>
            <a:pPr algn="ctr">
              <a:buClr>
                <a:srgbClr val="000000"/>
              </a:buClr>
              <a:buFont typeface="Arial"/>
              <a:buNone/>
            </a:pPr>
            <a:endParaRPr lang="en-GB" sz="1050" b="1" kern="0">
              <a:latin typeface="Lato Light"/>
              <a:ea typeface="Lato Light"/>
              <a:cs typeface="Lato Light"/>
            </a:endParaRPr>
          </a:p>
          <a:p>
            <a:pPr algn="ctr">
              <a:buClr>
                <a:srgbClr val="000000"/>
              </a:buClr>
              <a:buFont typeface="Arial"/>
              <a:buNone/>
            </a:pPr>
            <a:r>
              <a:rPr lang="en-GB" sz="1050" b="1" kern="0">
                <a:latin typeface="Lato Light"/>
                <a:ea typeface="Lato Light"/>
                <a:cs typeface="Lato Light"/>
                <a:sym typeface="Lato Light"/>
              </a:rPr>
              <a:t>Julie Teague</a:t>
            </a:r>
            <a:endParaRPr lang="en-GB" sz="1050" b="1" kern="0">
              <a:latin typeface="Lato Light"/>
              <a:ea typeface="Lato Light"/>
              <a:cs typeface="Lato Light"/>
            </a:endParaRPr>
          </a:p>
        </p:txBody>
      </p:sp>
      <p:sp>
        <p:nvSpPr>
          <p:cNvPr id="27" name="Google Shape;671;p32">
            <a:extLst>
              <a:ext uri="{FF2B5EF4-FFF2-40B4-BE49-F238E27FC236}">
                <a16:creationId xmlns:a16="http://schemas.microsoft.com/office/drawing/2014/main" id="{E4C57D96-281C-4B61-9979-65D5DDB4666D}"/>
              </a:ext>
            </a:extLst>
          </p:cNvPr>
          <p:cNvSpPr/>
          <p:nvPr/>
        </p:nvSpPr>
        <p:spPr>
          <a:xfrm>
            <a:off x="3733705" y="3365822"/>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400" b="1" kern="0" dirty="0">
                <a:latin typeface="Lato Light"/>
                <a:ea typeface="Lato Light"/>
                <a:cs typeface="Lato Light"/>
                <a:sym typeface="Lato Light"/>
              </a:rPr>
              <a:t>Lead:</a:t>
            </a:r>
            <a:endParaRPr lang="en-GB" sz="1400" b="1" kern="0" dirty="0">
              <a:latin typeface="Lato Light"/>
              <a:ea typeface="Lato Light"/>
              <a:cs typeface="Lato Light"/>
            </a:endParaRPr>
          </a:p>
          <a:p>
            <a:pPr algn="ctr">
              <a:buClr>
                <a:srgbClr val="000000"/>
              </a:buClr>
              <a:buFont typeface="Arial"/>
              <a:buNone/>
            </a:pPr>
            <a:endParaRPr lang="en-GB" sz="1400" b="1" kern="0" dirty="0">
              <a:latin typeface="Lato Light"/>
              <a:ea typeface="Lato Light"/>
              <a:cs typeface="Lato Light"/>
            </a:endParaRPr>
          </a:p>
          <a:p>
            <a:pPr algn="ctr">
              <a:buClr>
                <a:srgbClr val="000000"/>
              </a:buClr>
              <a:buFont typeface="Arial"/>
              <a:buNone/>
            </a:pPr>
            <a:r>
              <a:rPr lang="en-GB" sz="1400" b="1" kern="0" dirty="0">
                <a:latin typeface="Lato Light"/>
                <a:ea typeface="Lato Light"/>
                <a:cs typeface="Lato Light"/>
                <a:sym typeface="Lato Light"/>
              </a:rPr>
              <a:t>Keith McKenzie</a:t>
            </a:r>
            <a:endParaRPr lang="en-GB" sz="1400" b="1" kern="0" dirty="0">
              <a:latin typeface="Lato Light"/>
              <a:ea typeface="Lato Light"/>
              <a:cs typeface="Lato Light"/>
            </a:endParaRPr>
          </a:p>
        </p:txBody>
      </p:sp>
      <p:sp>
        <p:nvSpPr>
          <p:cNvPr id="28" name="Google Shape;671;p32">
            <a:extLst>
              <a:ext uri="{FF2B5EF4-FFF2-40B4-BE49-F238E27FC236}">
                <a16:creationId xmlns:a16="http://schemas.microsoft.com/office/drawing/2014/main" id="{C932E745-3F89-4C7D-936D-60A9321F937B}"/>
              </a:ext>
            </a:extLst>
          </p:cNvPr>
          <p:cNvSpPr/>
          <p:nvPr/>
        </p:nvSpPr>
        <p:spPr>
          <a:xfrm>
            <a:off x="3733705" y="4652183"/>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050" b="1" kern="0" dirty="0">
                <a:latin typeface="Lato Light"/>
                <a:ea typeface="Lato Light"/>
                <a:cs typeface="Lato Light"/>
                <a:sym typeface="Lato Light"/>
              </a:rPr>
              <a:t>SMEs:</a:t>
            </a:r>
            <a:endParaRPr lang="en-GB" sz="1050" b="1" kern="0" dirty="0">
              <a:latin typeface="Lato Light"/>
              <a:ea typeface="Lato Light"/>
              <a:cs typeface="Lato Light"/>
            </a:endParaRPr>
          </a:p>
          <a:p>
            <a:pPr algn="ctr">
              <a:buClr>
                <a:srgbClr val="000000"/>
              </a:buClr>
              <a:buFont typeface="Arial"/>
              <a:buNone/>
            </a:pPr>
            <a:endParaRPr lang="en-GB" sz="1400" b="1" kern="0" dirty="0">
              <a:latin typeface="Lato Light"/>
              <a:ea typeface="Lato Light"/>
              <a:cs typeface="Lato Light"/>
            </a:endParaRPr>
          </a:p>
          <a:p>
            <a:pPr algn="ctr">
              <a:buClr>
                <a:srgbClr val="000000"/>
              </a:buClr>
              <a:buFont typeface="Arial"/>
              <a:buNone/>
            </a:pPr>
            <a:r>
              <a:rPr lang="en-GB" sz="1050" b="1" kern="0" dirty="0" err="1">
                <a:latin typeface="Lato Light"/>
                <a:ea typeface="Lato Light"/>
                <a:cs typeface="Lato Light"/>
                <a:sym typeface="Lato Light"/>
              </a:rPr>
              <a:t>Shaheen</a:t>
            </a:r>
            <a:r>
              <a:rPr lang="en-GB" sz="1050" b="1" kern="0" dirty="0">
                <a:latin typeface="Lato Light"/>
                <a:ea typeface="Lato Light"/>
                <a:cs typeface="Lato Light"/>
                <a:sym typeface="Lato Light"/>
              </a:rPr>
              <a:t> Patel</a:t>
            </a:r>
            <a:endParaRPr lang="en-GB" sz="1050" b="1" kern="0" dirty="0">
              <a:latin typeface="Lato Light"/>
              <a:ea typeface="Lato Light"/>
              <a:cs typeface="Lato Light"/>
            </a:endParaRPr>
          </a:p>
        </p:txBody>
      </p:sp>
      <p:sp>
        <p:nvSpPr>
          <p:cNvPr id="29" name="Google Shape;671;p32">
            <a:extLst>
              <a:ext uri="{FF2B5EF4-FFF2-40B4-BE49-F238E27FC236}">
                <a16:creationId xmlns:a16="http://schemas.microsoft.com/office/drawing/2014/main" id="{DB433CB7-6AAB-4EDD-BC92-347FB2A0889C}"/>
              </a:ext>
            </a:extLst>
          </p:cNvPr>
          <p:cNvSpPr/>
          <p:nvPr/>
        </p:nvSpPr>
        <p:spPr>
          <a:xfrm>
            <a:off x="5438620" y="3367694"/>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400" b="1" kern="0">
                <a:latin typeface="Lato Light"/>
                <a:ea typeface="Lato Light"/>
                <a:cs typeface="Lato Light"/>
                <a:sym typeface="Lato Light"/>
              </a:rPr>
              <a:t>Lead:</a:t>
            </a:r>
            <a:endParaRPr lang="en-GB" sz="1400" b="1" kern="0">
              <a:latin typeface="Lato Light"/>
              <a:ea typeface="Lato Light"/>
              <a:cs typeface="Lato Light"/>
            </a:endParaRPr>
          </a:p>
          <a:p>
            <a:pPr algn="ctr">
              <a:buClr>
                <a:srgbClr val="000000"/>
              </a:buClr>
              <a:buFont typeface="Arial"/>
              <a:buNone/>
            </a:pPr>
            <a:endParaRPr lang="en-GB" sz="1400" b="1" kern="0">
              <a:latin typeface="Lato Light"/>
              <a:ea typeface="Lato Light"/>
              <a:cs typeface="Lato Light"/>
            </a:endParaRPr>
          </a:p>
          <a:p>
            <a:pPr algn="ctr">
              <a:buClr>
                <a:srgbClr val="000000"/>
              </a:buClr>
              <a:buFont typeface="Arial"/>
              <a:buNone/>
            </a:pPr>
            <a:r>
              <a:rPr lang="en-GB" sz="1400" b="1" kern="0">
                <a:latin typeface="Lato Light"/>
                <a:ea typeface="Lato Light"/>
                <a:cs typeface="Lato Light"/>
                <a:sym typeface="Lato Light"/>
              </a:rPr>
              <a:t>Sean O’Connor</a:t>
            </a:r>
            <a:endParaRPr lang="en-GB" sz="1400" b="1" kern="0">
              <a:latin typeface="Lato Light"/>
              <a:ea typeface="Lato Light"/>
              <a:cs typeface="Lato Light"/>
            </a:endParaRPr>
          </a:p>
        </p:txBody>
      </p:sp>
      <p:sp>
        <p:nvSpPr>
          <p:cNvPr id="30" name="Google Shape;671;p32">
            <a:extLst>
              <a:ext uri="{FF2B5EF4-FFF2-40B4-BE49-F238E27FC236}">
                <a16:creationId xmlns:a16="http://schemas.microsoft.com/office/drawing/2014/main" id="{A382A146-D9BC-420F-AA23-B76E783B7B50}"/>
              </a:ext>
            </a:extLst>
          </p:cNvPr>
          <p:cNvSpPr/>
          <p:nvPr/>
        </p:nvSpPr>
        <p:spPr>
          <a:xfrm>
            <a:off x="5438620" y="4654055"/>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050" b="1" kern="0">
                <a:latin typeface="Lato Light"/>
                <a:ea typeface="Lato Light"/>
                <a:cs typeface="Lato Light"/>
                <a:sym typeface="Lato Light"/>
              </a:rPr>
              <a:t>SMEs:</a:t>
            </a:r>
            <a:endParaRPr lang="en-GB" sz="1050" b="1" kern="0">
              <a:latin typeface="Lato Light"/>
              <a:ea typeface="Lato Light"/>
              <a:cs typeface="Lato Light"/>
            </a:endParaRPr>
          </a:p>
          <a:p>
            <a:pPr algn="ctr">
              <a:buClr>
                <a:srgbClr val="000000"/>
              </a:buClr>
              <a:buFont typeface="Arial"/>
              <a:buNone/>
            </a:pPr>
            <a:endParaRPr lang="en-GB" sz="1050" b="1" kern="0">
              <a:latin typeface="Lato Light"/>
              <a:ea typeface="Lato Light"/>
              <a:cs typeface="Lato Light"/>
            </a:endParaRPr>
          </a:p>
          <a:p>
            <a:pPr algn="ctr">
              <a:buClr>
                <a:srgbClr val="000000"/>
              </a:buClr>
              <a:buFont typeface="Arial"/>
              <a:buNone/>
            </a:pPr>
            <a:r>
              <a:rPr lang="en-GB" sz="1050" b="1" kern="0">
                <a:latin typeface="Lato Light"/>
                <a:ea typeface="Lato Light"/>
                <a:cs typeface="Lato Light"/>
                <a:sym typeface="Lato Light"/>
              </a:rPr>
              <a:t>Valentina </a:t>
            </a:r>
            <a:r>
              <a:rPr lang="en-GB" sz="1050" b="1" kern="0" err="1">
                <a:latin typeface="Lato Light"/>
                <a:ea typeface="Lato Light"/>
                <a:cs typeface="Lato Light"/>
                <a:sym typeface="Lato Light"/>
              </a:rPr>
              <a:t>Velcheva</a:t>
            </a:r>
            <a:endParaRPr lang="en-GB" sz="1050" b="1" kern="0">
              <a:latin typeface="Lato Light"/>
              <a:ea typeface="Lato Light"/>
              <a:cs typeface="Lato Light"/>
              <a:sym typeface="Lato Light"/>
            </a:endParaRPr>
          </a:p>
        </p:txBody>
      </p:sp>
      <p:sp>
        <p:nvSpPr>
          <p:cNvPr id="31" name="Google Shape;671;p32">
            <a:extLst>
              <a:ext uri="{FF2B5EF4-FFF2-40B4-BE49-F238E27FC236}">
                <a16:creationId xmlns:a16="http://schemas.microsoft.com/office/drawing/2014/main" id="{B4354131-5B2F-4585-AAC8-4AEF1CC175BC}"/>
              </a:ext>
            </a:extLst>
          </p:cNvPr>
          <p:cNvSpPr/>
          <p:nvPr/>
        </p:nvSpPr>
        <p:spPr>
          <a:xfrm>
            <a:off x="7143535" y="3365822"/>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400" b="1" kern="0" dirty="0">
                <a:latin typeface="Lato Light"/>
                <a:ea typeface="Lato Light"/>
                <a:cs typeface="Lato Light"/>
                <a:sym typeface="Lato Light"/>
              </a:rPr>
              <a:t>Lead:</a:t>
            </a:r>
            <a:endParaRPr lang="en-GB" sz="1400" b="1" kern="0" dirty="0">
              <a:latin typeface="Lato Light"/>
              <a:ea typeface="Lato Light"/>
              <a:cs typeface="Lato Light"/>
            </a:endParaRPr>
          </a:p>
          <a:p>
            <a:pPr algn="ctr">
              <a:buClr>
                <a:srgbClr val="000000"/>
              </a:buClr>
              <a:buFont typeface="Arial"/>
              <a:buNone/>
            </a:pPr>
            <a:endParaRPr lang="en-GB" sz="1400" b="1" kern="0" dirty="0">
              <a:latin typeface="Lato Light"/>
              <a:ea typeface="Lato Light"/>
              <a:cs typeface="Lato Light"/>
            </a:endParaRPr>
          </a:p>
          <a:p>
            <a:pPr algn="ctr">
              <a:buClr>
                <a:srgbClr val="000000"/>
              </a:buClr>
              <a:buFont typeface="Arial"/>
              <a:buNone/>
            </a:pPr>
            <a:r>
              <a:rPr lang="en-GB" sz="1400" b="1" kern="0" dirty="0">
                <a:latin typeface="Lato Light"/>
                <a:ea typeface="Lato Light"/>
                <a:cs typeface="Lato Light"/>
                <a:sym typeface="Lato Light"/>
              </a:rPr>
              <a:t>Rebecca Bird</a:t>
            </a:r>
            <a:endParaRPr lang="en-GB" sz="1400" b="1" kern="0" dirty="0">
              <a:latin typeface="Lato Light"/>
              <a:ea typeface="Lato Light"/>
              <a:cs typeface="Lato Light"/>
            </a:endParaRPr>
          </a:p>
        </p:txBody>
      </p:sp>
      <p:sp>
        <p:nvSpPr>
          <p:cNvPr id="32" name="Google Shape;671;p32">
            <a:extLst>
              <a:ext uri="{FF2B5EF4-FFF2-40B4-BE49-F238E27FC236}">
                <a16:creationId xmlns:a16="http://schemas.microsoft.com/office/drawing/2014/main" id="{03BC0BC7-D023-453F-B226-65E1FFEC06D4}"/>
              </a:ext>
            </a:extLst>
          </p:cNvPr>
          <p:cNvSpPr/>
          <p:nvPr/>
        </p:nvSpPr>
        <p:spPr>
          <a:xfrm>
            <a:off x="7143535" y="4652183"/>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050" b="1" kern="0" dirty="0">
                <a:latin typeface="Lato Light"/>
                <a:ea typeface="Lato Light"/>
                <a:cs typeface="Lato Light"/>
                <a:sym typeface="Lato Light"/>
              </a:rPr>
              <a:t>SMEs:</a:t>
            </a:r>
          </a:p>
          <a:p>
            <a:pPr algn="ctr">
              <a:buClr>
                <a:srgbClr val="000000"/>
              </a:buClr>
              <a:buFont typeface="Arial"/>
              <a:buNone/>
            </a:pPr>
            <a:endParaRPr lang="en-GB" sz="1050" b="1" kern="0" dirty="0">
              <a:latin typeface="Lato Light"/>
              <a:ea typeface="Lato Light"/>
              <a:cs typeface="Lato Light"/>
              <a:sym typeface="Lato Light"/>
            </a:endParaRPr>
          </a:p>
          <a:p>
            <a:pPr algn="ctr">
              <a:buClr>
                <a:srgbClr val="000000"/>
              </a:buClr>
              <a:buFont typeface="Arial"/>
              <a:buNone/>
            </a:pPr>
            <a:endParaRPr lang="en-GB" sz="1050" b="1" kern="0" dirty="0">
              <a:latin typeface="Lato Light"/>
              <a:ea typeface="Lato Light"/>
              <a:cs typeface="Lato Light"/>
              <a:sym typeface="Lato Light"/>
            </a:endParaRPr>
          </a:p>
          <a:p>
            <a:pPr algn="ctr">
              <a:buClr>
                <a:srgbClr val="000000"/>
              </a:buClr>
              <a:buFont typeface="Arial"/>
              <a:buNone/>
            </a:pPr>
            <a:r>
              <a:rPr lang="en-GB" sz="1050" b="1" kern="0" dirty="0">
                <a:latin typeface="Lato Light"/>
                <a:ea typeface="Lato Light"/>
                <a:cs typeface="Lato Light"/>
                <a:sym typeface="Lato Light"/>
              </a:rPr>
              <a:t>David Allen</a:t>
            </a:r>
          </a:p>
        </p:txBody>
      </p:sp>
      <p:sp>
        <p:nvSpPr>
          <p:cNvPr id="33" name="Google Shape;671;p32">
            <a:extLst>
              <a:ext uri="{FF2B5EF4-FFF2-40B4-BE49-F238E27FC236}">
                <a16:creationId xmlns:a16="http://schemas.microsoft.com/office/drawing/2014/main" id="{41F64EF8-77E9-4CC2-8CCF-4B0CE6CEA942}"/>
              </a:ext>
            </a:extLst>
          </p:cNvPr>
          <p:cNvSpPr/>
          <p:nvPr/>
        </p:nvSpPr>
        <p:spPr>
          <a:xfrm>
            <a:off x="8848449" y="3365822"/>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400" b="1" kern="0" dirty="0">
                <a:latin typeface="Lato Light"/>
                <a:ea typeface="Lato Light"/>
                <a:cs typeface="Lato Light"/>
                <a:sym typeface="Lato Light"/>
              </a:rPr>
              <a:t>Lead:</a:t>
            </a:r>
            <a:endParaRPr lang="en-GB" sz="1400" b="1" kern="0" dirty="0">
              <a:latin typeface="Lato Light"/>
              <a:ea typeface="Lato Light"/>
              <a:cs typeface="Lato Light"/>
            </a:endParaRPr>
          </a:p>
          <a:p>
            <a:pPr algn="ctr">
              <a:buClr>
                <a:srgbClr val="000000"/>
              </a:buClr>
              <a:buFont typeface="Arial"/>
              <a:buNone/>
            </a:pPr>
            <a:endParaRPr lang="en-GB" sz="1400" b="1" kern="0" dirty="0">
              <a:latin typeface="Lato Light"/>
              <a:ea typeface="Lato Light"/>
              <a:cs typeface="Lato Light"/>
            </a:endParaRPr>
          </a:p>
          <a:p>
            <a:pPr algn="ctr">
              <a:buClr>
                <a:srgbClr val="000000"/>
              </a:buClr>
              <a:buFont typeface="Arial"/>
              <a:buNone/>
            </a:pPr>
            <a:r>
              <a:rPr lang="en-GB" sz="1400" b="1" kern="0" dirty="0">
                <a:latin typeface="Lato Light"/>
                <a:ea typeface="Lato Light"/>
                <a:cs typeface="Lato Light"/>
                <a:sym typeface="Lato Light"/>
              </a:rPr>
              <a:t>Andree Cantale</a:t>
            </a:r>
            <a:endParaRPr lang="en-GB" sz="1400" b="1" kern="0" dirty="0">
              <a:latin typeface="Lato Light"/>
              <a:ea typeface="Lato Light"/>
              <a:cs typeface="Lato Light"/>
            </a:endParaRPr>
          </a:p>
        </p:txBody>
      </p:sp>
      <p:sp>
        <p:nvSpPr>
          <p:cNvPr id="34" name="Google Shape;671;p32">
            <a:extLst>
              <a:ext uri="{FF2B5EF4-FFF2-40B4-BE49-F238E27FC236}">
                <a16:creationId xmlns:a16="http://schemas.microsoft.com/office/drawing/2014/main" id="{54BD0890-54CA-4E3A-A551-556B24EAFD98}"/>
              </a:ext>
            </a:extLst>
          </p:cNvPr>
          <p:cNvSpPr/>
          <p:nvPr/>
        </p:nvSpPr>
        <p:spPr>
          <a:xfrm>
            <a:off x="8848449" y="4652183"/>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050" b="1" kern="0">
                <a:latin typeface="Lato Light"/>
                <a:ea typeface="Lato Light"/>
                <a:cs typeface="Lato Light"/>
                <a:sym typeface="Lato Light"/>
              </a:rPr>
              <a:t>SMEs:</a:t>
            </a:r>
            <a:endParaRPr lang="en-GB" sz="1050" b="1" kern="0">
              <a:latin typeface="Lato Light"/>
              <a:ea typeface="Lato Light"/>
              <a:cs typeface="Lato Light"/>
            </a:endParaRPr>
          </a:p>
          <a:p>
            <a:pPr algn="ctr">
              <a:buClr>
                <a:srgbClr val="000000"/>
              </a:buClr>
              <a:buFont typeface="Arial"/>
              <a:buNone/>
            </a:pPr>
            <a:endParaRPr lang="en-GB" sz="1050" b="1" kern="0">
              <a:latin typeface="Lato Light"/>
              <a:ea typeface="Lato Light"/>
              <a:cs typeface="Lato Light"/>
            </a:endParaRPr>
          </a:p>
          <a:p>
            <a:pPr algn="ctr">
              <a:buClr>
                <a:srgbClr val="000000"/>
              </a:buClr>
              <a:buFont typeface="Arial"/>
              <a:buNone/>
            </a:pPr>
            <a:r>
              <a:rPr lang="en-GB" sz="1050" b="1" kern="0">
                <a:latin typeface="Lato Light"/>
                <a:ea typeface="Lato Light"/>
                <a:cs typeface="Lato Light"/>
                <a:sym typeface="Lato Light"/>
              </a:rPr>
              <a:t>Sharon Willis, Sarah Brown</a:t>
            </a:r>
            <a:endParaRPr lang="en-GB" sz="1050" b="1" kern="0">
              <a:latin typeface="Lato Light"/>
              <a:ea typeface="Lato Light"/>
              <a:cs typeface="Lato Light"/>
            </a:endParaRPr>
          </a:p>
        </p:txBody>
      </p:sp>
      <p:sp>
        <p:nvSpPr>
          <p:cNvPr id="35" name="Google Shape;671;p32">
            <a:extLst>
              <a:ext uri="{FF2B5EF4-FFF2-40B4-BE49-F238E27FC236}">
                <a16:creationId xmlns:a16="http://schemas.microsoft.com/office/drawing/2014/main" id="{93D4EFA1-1685-41D1-8FF4-ADFD57023BFD}"/>
              </a:ext>
            </a:extLst>
          </p:cNvPr>
          <p:cNvSpPr/>
          <p:nvPr/>
        </p:nvSpPr>
        <p:spPr>
          <a:xfrm>
            <a:off x="10553363" y="3365822"/>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400" b="1" kern="0">
                <a:latin typeface="Lato Light"/>
                <a:ea typeface="Lato Light"/>
                <a:cs typeface="Lato Light"/>
                <a:sym typeface="Lato Light"/>
              </a:rPr>
              <a:t>Lead:</a:t>
            </a:r>
            <a:endParaRPr lang="en-GB" sz="1400" b="1" kern="0">
              <a:latin typeface="Lato Light"/>
              <a:ea typeface="Lato Light"/>
              <a:cs typeface="Lato Light"/>
            </a:endParaRPr>
          </a:p>
          <a:p>
            <a:pPr algn="ctr">
              <a:buClr>
                <a:srgbClr val="000000"/>
              </a:buClr>
              <a:buFont typeface="Arial"/>
              <a:buNone/>
            </a:pPr>
            <a:endParaRPr lang="en-GB" sz="1400" b="1" kern="0">
              <a:latin typeface="Lato Light"/>
              <a:ea typeface="Lato Light"/>
              <a:cs typeface="Lato Light"/>
            </a:endParaRPr>
          </a:p>
          <a:p>
            <a:pPr algn="ctr">
              <a:buClr>
                <a:srgbClr val="000000"/>
              </a:buClr>
              <a:buFont typeface="Arial"/>
              <a:buNone/>
            </a:pPr>
            <a:r>
              <a:rPr lang="en-GB" sz="1400" b="1" kern="0">
                <a:latin typeface="Lato Light"/>
                <a:ea typeface="Lato Light"/>
                <a:cs typeface="Lato Light"/>
                <a:sym typeface="Lato Light"/>
              </a:rPr>
              <a:t>Rodney Hing</a:t>
            </a:r>
            <a:endParaRPr lang="en-GB" sz="1400" b="1" kern="0">
              <a:latin typeface="Lato Light"/>
              <a:ea typeface="Lato Light"/>
              <a:cs typeface="Lato Light"/>
            </a:endParaRPr>
          </a:p>
        </p:txBody>
      </p:sp>
      <p:sp>
        <p:nvSpPr>
          <p:cNvPr id="36" name="Google Shape;671;p32">
            <a:extLst>
              <a:ext uri="{FF2B5EF4-FFF2-40B4-BE49-F238E27FC236}">
                <a16:creationId xmlns:a16="http://schemas.microsoft.com/office/drawing/2014/main" id="{75B52E49-FA7F-4971-8B85-8BBE4979A942}"/>
              </a:ext>
            </a:extLst>
          </p:cNvPr>
          <p:cNvSpPr/>
          <p:nvPr/>
        </p:nvSpPr>
        <p:spPr>
          <a:xfrm>
            <a:off x="10553363" y="4652183"/>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050" b="1" kern="0">
                <a:latin typeface="Lato Light"/>
                <a:ea typeface="Lato Light"/>
                <a:cs typeface="Lato Light"/>
                <a:sym typeface="Lato Light"/>
              </a:rPr>
              <a:t>SMEs:</a:t>
            </a:r>
            <a:endParaRPr lang="en-GB" sz="1050" b="1" kern="0">
              <a:latin typeface="Lato Light"/>
              <a:ea typeface="Lato Light"/>
              <a:cs typeface="Lato Light"/>
            </a:endParaRPr>
          </a:p>
          <a:p>
            <a:pPr algn="ctr">
              <a:buClr>
                <a:srgbClr val="000000"/>
              </a:buClr>
              <a:buFont typeface="Arial"/>
              <a:buNone/>
            </a:pPr>
            <a:endParaRPr lang="en-GB" sz="1050" b="1" kern="0">
              <a:latin typeface="Lato Light"/>
              <a:ea typeface="Lato Light"/>
              <a:cs typeface="Lato Light"/>
            </a:endParaRPr>
          </a:p>
          <a:p>
            <a:pPr algn="ctr">
              <a:buClr>
                <a:srgbClr val="000000"/>
              </a:buClr>
              <a:buFont typeface="Arial"/>
              <a:buNone/>
            </a:pPr>
            <a:r>
              <a:rPr lang="en-GB" sz="1050" b="1" kern="0">
                <a:latin typeface="Lato Light"/>
                <a:ea typeface="Lato Light"/>
                <a:cs typeface="Lato Light"/>
                <a:sym typeface="Lato Light"/>
              </a:rPr>
              <a:t>Sharon Kirk</a:t>
            </a:r>
            <a:endParaRPr lang="en-GB" sz="1050" b="1" kern="0">
              <a:latin typeface="Lato Light"/>
              <a:ea typeface="Lato Light"/>
              <a:cs typeface="Lato Light"/>
            </a:endParaRPr>
          </a:p>
        </p:txBody>
      </p:sp>
      <p:sp>
        <p:nvSpPr>
          <p:cNvPr id="37" name="Arrow: Left-Right 36">
            <a:extLst>
              <a:ext uri="{FF2B5EF4-FFF2-40B4-BE49-F238E27FC236}">
                <a16:creationId xmlns:a16="http://schemas.microsoft.com/office/drawing/2014/main" id="{F5373534-9F83-4C2F-A9D8-4A46F0DFA439}"/>
              </a:ext>
            </a:extLst>
          </p:cNvPr>
          <p:cNvSpPr/>
          <p:nvPr/>
        </p:nvSpPr>
        <p:spPr>
          <a:xfrm>
            <a:off x="323874" y="5968346"/>
            <a:ext cx="11355708" cy="529725"/>
          </a:xfrm>
          <a:prstGeom prst="leftRightArrow">
            <a:avLst/>
          </a:prstGeom>
          <a:solidFill>
            <a:srgbClr val="9FD1CE"/>
          </a:solidFill>
          <a:ln w="25400" cap="flat" cmpd="sng" algn="ctr">
            <a:noFill/>
            <a:prstDash val="solid"/>
          </a:ln>
          <a:effectLst/>
        </p:spPr>
        <p:txBody>
          <a:bodyPr rtlCol="0" anchor="ctr"/>
          <a:lstStyle/>
          <a:p>
            <a:pPr algn="ctr">
              <a:buClr>
                <a:srgbClr val="000000"/>
              </a:buClr>
            </a:pPr>
            <a:r>
              <a:rPr lang="en-US" sz="1400" b="1" dirty="0">
                <a:cs typeface="Calibri"/>
              </a:rPr>
              <a:t>Project Management – Mandy Holdstock</a:t>
            </a:r>
            <a:endParaRPr lang="en-US" sz="1400" b="1" dirty="0"/>
          </a:p>
        </p:txBody>
      </p:sp>
      <p:sp>
        <p:nvSpPr>
          <p:cNvPr id="38" name="Google Shape;671;p32">
            <a:extLst>
              <a:ext uri="{FF2B5EF4-FFF2-40B4-BE49-F238E27FC236}">
                <a16:creationId xmlns:a16="http://schemas.microsoft.com/office/drawing/2014/main" id="{C379D97B-1D13-4CC9-9676-BC0E4FCB7436}"/>
              </a:ext>
            </a:extLst>
          </p:cNvPr>
          <p:cNvSpPr/>
          <p:nvPr/>
        </p:nvSpPr>
        <p:spPr>
          <a:xfrm>
            <a:off x="323874" y="3366758"/>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400" b="1" kern="0" dirty="0">
                <a:latin typeface="Lato Light"/>
                <a:ea typeface="Lato Light"/>
                <a:cs typeface="Lato Light"/>
                <a:sym typeface="Lato Light"/>
              </a:rPr>
              <a:t>Lead:</a:t>
            </a:r>
          </a:p>
          <a:p>
            <a:pPr algn="ctr">
              <a:buClr>
                <a:srgbClr val="000000"/>
              </a:buClr>
              <a:buFont typeface="Arial"/>
              <a:buNone/>
            </a:pPr>
            <a:r>
              <a:rPr lang="en-GB" sz="1400" dirty="0"/>
              <a:t>Independent Consultant</a:t>
            </a:r>
            <a:endParaRPr lang="en-GB" sz="1400" b="1" kern="0" dirty="0">
              <a:latin typeface="Lato Light"/>
              <a:ea typeface="Lato Light"/>
              <a:cs typeface="Lato Light"/>
            </a:endParaRPr>
          </a:p>
          <a:p>
            <a:pPr algn="ctr">
              <a:buClr>
                <a:srgbClr val="000000"/>
              </a:buClr>
              <a:buFont typeface="Arial"/>
              <a:buNone/>
            </a:pPr>
            <a:endParaRPr lang="en-GB" sz="1400" b="1" kern="0" dirty="0">
              <a:latin typeface="Lato Light"/>
              <a:ea typeface="Lato Light"/>
              <a:cs typeface="Lato Light"/>
            </a:endParaRPr>
          </a:p>
        </p:txBody>
      </p:sp>
      <p:sp>
        <p:nvSpPr>
          <p:cNvPr id="39" name="Google Shape;671;p32">
            <a:extLst>
              <a:ext uri="{FF2B5EF4-FFF2-40B4-BE49-F238E27FC236}">
                <a16:creationId xmlns:a16="http://schemas.microsoft.com/office/drawing/2014/main" id="{D2F60CF7-7284-4D6F-A5BA-DA3E26AD1BE7}"/>
              </a:ext>
            </a:extLst>
          </p:cNvPr>
          <p:cNvSpPr/>
          <p:nvPr/>
        </p:nvSpPr>
        <p:spPr>
          <a:xfrm>
            <a:off x="323874" y="4653119"/>
            <a:ext cx="1126220" cy="1077627"/>
          </a:xfrm>
          <a:prstGeom prst="roundRect">
            <a:avLst>
              <a:gd name="adj" fmla="val 9314"/>
            </a:avLst>
          </a:prstGeom>
          <a:solidFill>
            <a:srgbClr val="EFEFEF"/>
          </a:solidFill>
          <a:ln>
            <a:noFill/>
          </a:ln>
        </p:spPr>
        <p:txBody>
          <a:bodyPr spcFirstLastPara="1" wrap="square" lIns="34300" tIns="17150" rIns="34300" bIns="17150" anchor="ctr" anchorCtr="0">
            <a:noAutofit/>
          </a:bodyPr>
          <a:lstStyle/>
          <a:p>
            <a:pPr algn="ctr">
              <a:buClr>
                <a:srgbClr val="000000"/>
              </a:buClr>
              <a:buFont typeface="Arial"/>
              <a:buNone/>
            </a:pPr>
            <a:r>
              <a:rPr lang="en-GB" sz="1050" b="1" kern="0" dirty="0">
                <a:latin typeface="Lato Light"/>
                <a:ea typeface="Lato Light"/>
                <a:cs typeface="Lato Light"/>
                <a:sym typeface="Lato Light"/>
              </a:rPr>
              <a:t>SMEs:</a:t>
            </a:r>
            <a:endParaRPr lang="en-GB" sz="1050" b="1" kern="0" dirty="0">
              <a:latin typeface="Lato Light"/>
              <a:ea typeface="Lato Light"/>
              <a:cs typeface="Lato Light"/>
            </a:endParaRPr>
          </a:p>
          <a:p>
            <a:pPr algn="ctr">
              <a:buClr>
                <a:srgbClr val="000000"/>
              </a:buClr>
              <a:buFont typeface="Arial"/>
              <a:buNone/>
            </a:pPr>
            <a:r>
              <a:rPr lang="en-GB" sz="1050" b="1" kern="0" dirty="0">
                <a:latin typeface="Lato Light"/>
                <a:ea typeface="Lato Light"/>
                <a:cs typeface="Lato Light"/>
                <a:sym typeface="Lato Light"/>
              </a:rPr>
              <a:t>Lewis Borges, Kelly Withers, and Jackie Whitney</a:t>
            </a:r>
            <a:endParaRPr lang="en-GB" sz="1050" b="1" kern="0" dirty="0">
              <a:latin typeface="Lato Light"/>
              <a:ea typeface="Lato Light"/>
              <a:cs typeface="Lato Light"/>
            </a:endParaRPr>
          </a:p>
        </p:txBody>
      </p:sp>
    </p:spTree>
    <p:extLst>
      <p:ext uri="{BB962C8B-B14F-4D97-AF65-F5344CB8AC3E}">
        <p14:creationId xmlns:p14="http://schemas.microsoft.com/office/powerpoint/2010/main" val="10627791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30"/>
          <p:cNvSpPr txBox="1">
            <a:spLocks noGrp="1"/>
          </p:cNvSpPr>
          <p:nvPr>
            <p:ph type="title"/>
          </p:nvPr>
        </p:nvSpPr>
        <p:spPr>
          <a:xfrm>
            <a:off x="261256" y="147230"/>
            <a:ext cx="9833193" cy="407339"/>
          </a:xfrm>
        </p:spPr>
        <p:txBody>
          <a:bodyPr vert="horz" wrap="square" lIns="0" tIns="0" rIns="0" bIns="0" rtlCol="0" anchor="t">
            <a:normAutofit/>
          </a:bodyPr>
          <a:lstStyle/>
          <a:p>
            <a:pPr algn="l">
              <a:spcAft>
                <a:spcPct val="0"/>
              </a:spcAft>
              <a:buClr>
                <a:srgbClr val="000000"/>
              </a:buClr>
              <a:buSzPct val="46000"/>
            </a:pPr>
            <a:r>
              <a:rPr lang="en-GB" sz="2300" dirty="0">
                <a:solidFill>
                  <a:srgbClr val="3C78D8"/>
                </a:solidFill>
                <a:latin typeface="Calibri Light"/>
                <a:cs typeface="Calibri Light"/>
                <a:sym typeface="Arial" panose="020B0604020202020204" pitchFamily="34" charset="0"/>
              </a:rPr>
              <a:t>PPP </a:t>
            </a:r>
            <a:r>
              <a:rPr lang="en-GB" altLang="en-US" sz="23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300" dirty="0">
                <a:solidFill>
                  <a:srgbClr val="3C78D8"/>
                </a:solidFill>
                <a:latin typeface="Calibri Light"/>
                <a:cs typeface="Calibri Light"/>
                <a:sym typeface="Arial" panose="020B0604020202020204" pitchFamily="34" charset="0"/>
              </a:rPr>
              <a:t>| </a:t>
            </a:r>
            <a:r>
              <a:rPr lang="en-GB" altLang="en-US" sz="2300" dirty="0">
                <a:solidFill>
                  <a:srgbClr val="00B050"/>
                </a:solidFill>
                <a:latin typeface="Calibri Light"/>
                <a:cs typeface="Calibri Light"/>
                <a:sym typeface="Arial" panose="020B0604020202020204" pitchFamily="34" charset="0"/>
              </a:rPr>
              <a:t>Programme Workstreams</a:t>
            </a:r>
            <a:endParaRPr lang="en-US" sz="2300" dirty="0"/>
          </a:p>
        </p:txBody>
      </p:sp>
      <p:sp>
        <p:nvSpPr>
          <p:cNvPr id="5" name="Rectangle 2">
            <a:extLst>
              <a:ext uri="{FF2B5EF4-FFF2-40B4-BE49-F238E27FC236}">
                <a16:creationId xmlns:a16="http://schemas.microsoft.com/office/drawing/2014/main" id="{CB4B7170-DE45-49C7-BA7D-22A1C0AA4EB9}"/>
              </a:ext>
            </a:extLst>
          </p:cNvPr>
          <p:cNvSpPr>
            <a:spLocks noChangeArrowheads="1"/>
          </p:cNvSpPr>
          <p:nvPr/>
        </p:nvSpPr>
        <p:spPr bwMode="auto">
          <a:xfrm>
            <a:off x="2063552" y="1555881"/>
            <a:ext cx="7670900" cy="2123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12" tIns="914112" rIns="914112" bIns="914112" numCol="1" anchor="ctr" anchorCtr="0" compatLnSpc="1">
            <a:prstTxWarp prst="textNoShape">
              <a:avLst/>
            </a:prstTxWarp>
            <a:spAutoFit/>
          </a:bodyPr>
          <a:lstStyle/>
          <a:p>
            <a:endParaRPr lang="en-GB">
              <a:latin typeface="Calibri"/>
              <a:cs typeface="Calibri"/>
            </a:endParaRPr>
          </a:p>
        </p:txBody>
      </p:sp>
      <p:sp>
        <p:nvSpPr>
          <p:cNvPr id="7" name="Rounded Rectangle 4">
            <a:extLst>
              <a:ext uri="{FF2B5EF4-FFF2-40B4-BE49-F238E27FC236}">
                <a16:creationId xmlns:a16="http://schemas.microsoft.com/office/drawing/2014/main" id="{BCC59D52-7C16-4171-94DF-2BE0D6372466}"/>
              </a:ext>
            </a:extLst>
          </p:cNvPr>
          <p:cNvSpPr/>
          <p:nvPr/>
        </p:nvSpPr>
        <p:spPr>
          <a:xfrm>
            <a:off x="62753" y="589743"/>
            <a:ext cx="12066491" cy="395985"/>
          </a:xfrm>
          <a:prstGeom prst="roundRect">
            <a:avLst/>
          </a:prstGeom>
          <a:solidFill>
            <a:srgbClr val="00B05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defTabSz="914492">
              <a:defRPr/>
            </a:pPr>
            <a:r>
              <a:rPr lang="en-GB" sz="2000" b="1">
                <a:solidFill>
                  <a:prstClr val="white"/>
                </a:solidFill>
                <a:latin typeface="Calibri"/>
              </a:rPr>
              <a:t>PPP Programme Workstreams</a:t>
            </a:r>
          </a:p>
        </p:txBody>
      </p:sp>
      <p:graphicFrame>
        <p:nvGraphicFramePr>
          <p:cNvPr id="6" name="Table 5">
            <a:extLst>
              <a:ext uri="{FF2B5EF4-FFF2-40B4-BE49-F238E27FC236}">
                <a16:creationId xmlns:a16="http://schemas.microsoft.com/office/drawing/2014/main" id="{844BCF8C-02F2-45AD-9FD7-43EB969945A3}"/>
              </a:ext>
            </a:extLst>
          </p:cNvPr>
          <p:cNvGraphicFramePr>
            <a:graphicFrameLocks noGrp="1"/>
          </p:cNvGraphicFramePr>
          <p:nvPr>
            <p:extLst>
              <p:ext uri="{D42A27DB-BD31-4B8C-83A1-F6EECF244321}">
                <p14:modId xmlns:p14="http://schemas.microsoft.com/office/powerpoint/2010/main" val="776720167"/>
              </p:ext>
            </p:extLst>
          </p:nvPr>
        </p:nvGraphicFramePr>
        <p:xfrm>
          <a:off x="62754" y="1056075"/>
          <a:ext cx="12066492" cy="5576113"/>
        </p:xfrm>
        <a:graphic>
          <a:graphicData uri="http://schemas.openxmlformats.org/drawingml/2006/table">
            <a:tbl>
              <a:tblPr firstRow="1" bandRow="1">
                <a:tableStyleId>{7DF18680-E054-41AD-8BC1-D1AEF772440D}</a:tableStyleId>
              </a:tblPr>
              <a:tblGrid>
                <a:gridCol w="1688323">
                  <a:extLst>
                    <a:ext uri="{9D8B030D-6E8A-4147-A177-3AD203B41FA5}">
                      <a16:colId xmlns:a16="http://schemas.microsoft.com/office/drawing/2014/main" val="708430564"/>
                    </a:ext>
                  </a:extLst>
                </a:gridCol>
                <a:gridCol w="1651009">
                  <a:extLst>
                    <a:ext uri="{9D8B030D-6E8A-4147-A177-3AD203B41FA5}">
                      <a16:colId xmlns:a16="http://schemas.microsoft.com/office/drawing/2014/main" val="2083757770"/>
                    </a:ext>
                  </a:extLst>
                </a:gridCol>
                <a:gridCol w="1745432">
                  <a:extLst>
                    <a:ext uri="{9D8B030D-6E8A-4147-A177-3AD203B41FA5}">
                      <a16:colId xmlns:a16="http://schemas.microsoft.com/office/drawing/2014/main" val="3912270649"/>
                    </a:ext>
                  </a:extLst>
                </a:gridCol>
                <a:gridCol w="1745432">
                  <a:extLst>
                    <a:ext uri="{9D8B030D-6E8A-4147-A177-3AD203B41FA5}">
                      <a16:colId xmlns:a16="http://schemas.microsoft.com/office/drawing/2014/main" val="1165707825"/>
                    </a:ext>
                  </a:extLst>
                </a:gridCol>
                <a:gridCol w="1745432">
                  <a:extLst>
                    <a:ext uri="{9D8B030D-6E8A-4147-A177-3AD203B41FA5}">
                      <a16:colId xmlns:a16="http://schemas.microsoft.com/office/drawing/2014/main" val="2962729257"/>
                    </a:ext>
                  </a:extLst>
                </a:gridCol>
                <a:gridCol w="1745432">
                  <a:extLst>
                    <a:ext uri="{9D8B030D-6E8A-4147-A177-3AD203B41FA5}">
                      <a16:colId xmlns:a16="http://schemas.microsoft.com/office/drawing/2014/main" val="2637304245"/>
                    </a:ext>
                  </a:extLst>
                </a:gridCol>
                <a:gridCol w="1745432">
                  <a:extLst>
                    <a:ext uri="{9D8B030D-6E8A-4147-A177-3AD203B41FA5}">
                      <a16:colId xmlns:a16="http://schemas.microsoft.com/office/drawing/2014/main" val="3960870200"/>
                    </a:ext>
                  </a:extLst>
                </a:gridCol>
              </a:tblGrid>
              <a:tr h="694233">
                <a:tc>
                  <a:txBody>
                    <a:bodyPr/>
                    <a:lstStyle/>
                    <a:p>
                      <a:pPr algn="ctr">
                        <a:spcBef>
                          <a:spcPts val="0"/>
                        </a:spcBef>
                        <a:spcAft>
                          <a:spcPts val="600"/>
                        </a:spcAft>
                      </a:pPr>
                      <a:r>
                        <a:rPr lang="en-GB" sz="1800" b="1">
                          <a:solidFill>
                            <a:schemeClr val="bg1"/>
                          </a:solidFill>
                        </a:rPr>
                        <a:t>Design</a:t>
                      </a:r>
                    </a:p>
                  </a:txBody>
                  <a:tcPr>
                    <a:solidFill>
                      <a:schemeClr val="accent5">
                        <a:lumMod val="75000"/>
                      </a:schemeClr>
                    </a:solidFill>
                  </a:tcPr>
                </a:tc>
                <a:tc>
                  <a:txBody>
                    <a:bodyPr/>
                    <a:lstStyle/>
                    <a:p>
                      <a:pPr algn="ctr">
                        <a:spcBef>
                          <a:spcPts val="0"/>
                        </a:spcBef>
                        <a:spcAft>
                          <a:spcPts val="600"/>
                        </a:spcAft>
                      </a:pPr>
                      <a:r>
                        <a:rPr lang="en-GB" sz="1800" b="1">
                          <a:solidFill>
                            <a:schemeClr val="bg1"/>
                          </a:solidFill>
                        </a:rPr>
                        <a:t>Technology &amp; Digital</a:t>
                      </a:r>
                    </a:p>
                  </a:txBody>
                  <a:tcPr>
                    <a:solidFill>
                      <a:schemeClr val="accent5">
                        <a:lumMod val="75000"/>
                      </a:schemeClr>
                    </a:solidFill>
                  </a:tcPr>
                </a:tc>
                <a:tc>
                  <a:txBody>
                    <a:bodyPr/>
                    <a:lstStyle/>
                    <a:p>
                      <a:pPr algn="ctr">
                        <a:spcBef>
                          <a:spcPts val="0"/>
                        </a:spcBef>
                        <a:spcAft>
                          <a:spcPts val="600"/>
                        </a:spcAft>
                      </a:pPr>
                      <a:r>
                        <a:rPr lang="en-GB" sz="1800" b="1">
                          <a:solidFill>
                            <a:schemeClr val="bg1"/>
                          </a:solidFill>
                        </a:rPr>
                        <a:t>Finance</a:t>
                      </a:r>
                    </a:p>
                  </a:txBody>
                  <a:tcPr>
                    <a:solidFill>
                      <a:schemeClr val="accent5">
                        <a:lumMod val="75000"/>
                      </a:schemeClr>
                    </a:solidFill>
                  </a:tcPr>
                </a:tc>
                <a:tc>
                  <a:txBody>
                    <a:bodyPr/>
                    <a:lstStyle/>
                    <a:p>
                      <a:pPr algn="ctr">
                        <a:spcBef>
                          <a:spcPts val="0"/>
                        </a:spcBef>
                        <a:spcAft>
                          <a:spcPts val="600"/>
                        </a:spcAft>
                      </a:pPr>
                      <a:r>
                        <a:rPr lang="en-GB" sz="1800" b="1">
                          <a:solidFill>
                            <a:schemeClr val="bg1"/>
                          </a:solidFill>
                        </a:rPr>
                        <a:t>Legal</a:t>
                      </a:r>
                    </a:p>
                  </a:txBody>
                  <a:tcPr>
                    <a:solidFill>
                      <a:schemeClr val="accent5">
                        <a:lumMod val="75000"/>
                      </a:schemeClr>
                    </a:solidFill>
                  </a:tcPr>
                </a:tc>
                <a:tc>
                  <a:txBody>
                    <a:bodyPr/>
                    <a:lstStyle/>
                    <a:p>
                      <a:pPr algn="ctr">
                        <a:spcBef>
                          <a:spcPts val="0"/>
                        </a:spcBef>
                        <a:spcAft>
                          <a:spcPts val="600"/>
                        </a:spcAft>
                      </a:pPr>
                      <a:r>
                        <a:rPr lang="en-GB" sz="1800" b="1">
                          <a:solidFill>
                            <a:schemeClr val="bg1"/>
                          </a:solidFill>
                        </a:rPr>
                        <a:t>Comms</a:t>
                      </a:r>
                    </a:p>
                  </a:txBody>
                  <a:tcPr>
                    <a:solidFill>
                      <a:schemeClr val="accent5">
                        <a:lumMod val="75000"/>
                      </a:schemeClr>
                    </a:solidFill>
                  </a:tcPr>
                </a:tc>
                <a:tc>
                  <a:txBody>
                    <a:bodyPr/>
                    <a:lstStyle/>
                    <a:p>
                      <a:pPr algn="ctr">
                        <a:spcBef>
                          <a:spcPts val="0"/>
                        </a:spcBef>
                        <a:spcAft>
                          <a:spcPts val="600"/>
                        </a:spcAft>
                      </a:pPr>
                      <a:r>
                        <a:rPr lang="en-GB" sz="1800" b="1">
                          <a:solidFill>
                            <a:schemeClr val="bg1"/>
                          </a:solidFill>
                        </a:rPr>
                        <a:t>HR</a:t>
                      </a:r>
                    </a:p>
                  </a:txBody>
                  <a:tcPr>
                    <a:solidFill>
                      <a:schemeClr val="accent5">
                        <a:lumMod val="75000"/>
                      </a:schemeClr>
                    </a:solidFill>
                  </a:tcPr>
                </a:tc>
                <a:tc>
                  <a:txBody>
                    <a:bodyPr/>
                    <a:lstStyle/>
                    <a:p>
                      <a:pPr algn="ctr">
                        <a:spcBef>
                          <a:spcPts val="0"/>
                        </a:spcBef>
                        <a:spcAft>
                          <a:spcPts val="600"/>
                        </a:spcAft>
                      </a:pPr>
                      <a:r>
                        <a:rPr lang="en-GB" sz="1800" b="1">
                          <a:solidFill>
                            <a:schemeClr val="bg1"/>
                          </a:solidFill>
                        </a:rPr>
                        <a:t>Property</a:t>
                      </a:r>
                    </a:p>
                  </a:txBody>
                  <a:tcPr>
                    <a:solidFill>
                      <a:schemeClr val="accent5">
                        <a:lumMod val="75000"/>
                      </a:schemeClr>
                    </a:solidFill>
                  </a:tcPr>
                </a:tc>
                <a:extLst>
                  <a:ext uri="{0D108BD9-81ED-4DB2-BD59-A6C34878D82A}">
                    <a16:rowId xmlns:a16="http://schemas.microsoft.com/office/drawing/2014/main" val="2356321884"/>
                  </a:ext>
                </a:extLst>
              </a:tr>
              <a:tr h="701040">
                <a:tc>
                  <a:txBody>
                    <a:bodyPr/>
                    <a:lstStyle/>
                    <a:p>
                      <a:pPr marL="0" indent="0" algn="ctr">
                        <a:buFont typeface="Arial" panose="020B0604020202020204" pitchFamily="34" charset="0"/>
                        <a:buNone/>
                      </a:pPr>
                      <a:r>
                        <a:rPr lang="en-GB" sz="1000" dirty="0">
                          <a:solidFill>
                            <a:schemeClr val="bg1"/>
                          </a:solidFill>
                        </a:rPr>
                        <a:t>Responsible for the overall design of bringing the PPP services back in house</a:t>
                      </a:r>
                    </a:p>
                  </a:txBody>
                  <a:tcPr>
                    <a:solidFill>
                      <a:schemeClr val="accent1">
                        <a:lumMod val="75000"/>
                      </a:schemeClr>
                    </a:solidFill>
                  </a:tcPr>
                </a:tc>
                <a:tc>
                  <a:txBody>
                    <a:bodyPr/>
                    <a:lstStyle/>
                    <a:p>
                      <a:pPr algn="ctr"/>
                      <a:r>
                        <a:rPr lang="en-GB" sz="1000" dirty="0">
                          <a:solidFill>
                            <a:schemeClr val="bg1"/>
                          </a:solidFill>
                        </a:rPr>
                        <a:t>Review, redesign and integration of IT systems and processes</a:t>
                      </a:r>
                    </a:p>
                  </a:txBody>
                  <a:tcPr>
                    <a:solidFill>
                      <a:schemeClr val="accent1">
                        <a:lumMod val="75000"/>
                      </a:schemeClr>
                    </a:solidFill>
                  </a:tcPr>
                </a:tc>
                <a:tc>
                  <a:txBody>
                    <a:bodyPr/>
                    <a:lstStyle/>
                    <a:p>
                      <a:pPr algn="ctr"/>
                      <a:r>
                        <a:rPr lang="en-GB" sz="1000" dirty="0">
                          <a:solidFill>
                            <a:schemeClr val="bg1"/>
                          </a:solidFill>
                        </a:rPr>
                        <a:t>Costing/budget for programme and review of all financial aspects</a:t>
                      </a:r>
                    </a:p>
                  </a:txBody>
                  <a:tcPr>
                    <a:solidFill>
                      <a:schemeClr val="accent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dirty="0">
                          <a:solidFill>
                            <a:schemeClr val="bg1"/>
                          </a:solidFill>
                        </a:rPr>
                        <a:t>Legal review and engagement for current and future PPP services </a:t>
                      </a:r>
                    </a:p>
                  </a:txBody>
                  <a:tcPr>
                    <a:solidFill>
                      <a:schemeClr val="accent1">
                        <a:lumMod val="75000"/>
                      </a:schemeClr>
                    </a:solidFill>
                  </a:tcPr>
                </a:tc>
                <a:tc>
                  <a:txBody>
                    <a:bodyPr/>
                    <a:lstStyle/>
                    <a:p>
                      <a:pPr algn="ctr"/>
                      <a:r>
                        <a:rPr lang="en-GB" sz="1000" dirty="0">
                          <a:solidFill>
                            <a:schemeClr val="bg1"/>
                          </a:solidFill>
                        </a:rPr>
                        <a:t>Internal &amp; External Communications for PPP and WBC</a:t>
                      </a:r>
                    </a:p>
                  </a:txBody>
                  <a:tcPr>
                    <a:solidFill>
                      <a:schemeClr val="accent1">
                        <a:lumMod val="75000"/>
                      </a:schemeClr>
                    </a:solidFill>
                  </a:tcPr>
                </a:tc>
                <a:tc>
                  <a:txBody>
                    <a:bodyPr/>
                    <a:lstStyle/>
                    <a:p>
                      <a:pPr algn="ctr"/>
                      <a:r>
                        <a:rPr lang="en-GB" sz="1000" dirty="0">
                          <a:solidFill>
                            <a:schemeClr val="bg1"/>
                          </a:solidFill>
                        </a:rPr>
                        <a:t>HR processes for PPP staff and recruitment</a:t>
                      </a:r>
                    </a:p>
                  </a:txBody>
                  <a:tcPr>
                    <a:solidFill>
                      <a:schemeClr val="accent1">
                        <a:lumMod val="75000"/>
                      </a:schemeClr>
                    </a:solidFill>
                  </a:tcPr>
                </a:tc>
                <a:tc>
                  <a:txBody>
                    <a:bodyPr/>
                    <a:lstStyle/>
                    <a:p>
                      <a:pPr algn="ctr"/>
                      <a:r>
                        <a:rPr lang="en-GB" sz="1000" dirty="0">
                          <a:solidFill>
                            <a:schemeClr val="bg1"/>
                          </a:solidFill>
                        </a:rPr>
                        <a:t>Accommodation requirements for the PPP team moving back to WBC office space</a:t>
                      </a:r>
                    </a:p>
                  </a:txBody>
                  <a:tcPr>
                    <a:solidFill>
                      <a:schemeClr val="accent1">
                        <a:lumMod val="75000"/>
                      </a:schemeClr>
                    </a:solidFill>
                  </a:tcPr>
                </a:tc>
                <a:extLst>
                  <a:ext uri="{0D108BD9-81ED-4DB2-BD59-A6C34878D82A}">
                    <a16:rowId xmlns:a16="http://schemas.microsoft.com/office/drawing/2014/main" val="1376827146"/>
                  </a:ext>
                </a:extLst>
              </a:tr>
              <a:tr h="690880">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Lead:</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dirty="0"/>
                        <a:t>Independent Consultant</a:t>
                      </a:r>
                      <a:endParaRPr lang="en-GB" sz="1200" b="0" dirty="0">
                        <a:solidFill>
                          <a:schemeClr val="tx1"/>
                        </a:solidFill>
                      </a:endParaRPr>
                    </a:p>
                  </a:txBody>
                  <a:tcP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Lead:</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Glynn Davies</a:t>
                      </a:r>
                    </a:p>
                  </a:txBody>
                  <a:tcP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Lead:</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tbc</a:t>
                      </a:r>
                    </a:p>
                  </a:txBody>
                  <a:tcP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Lead:</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Sean O’Connor </a:t>
                      </a:r>
                    </a:p>
                  </a:txBody>
                  <a:tcP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Lead:</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Rebecca Bird</a:t>
                      </a:r>
                    </a:p>
                  </a:txBody>
                  <a:tcP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Lead:</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Andree Cantale</a:t>
                      </a:r>
                    </a:p>
                  </a:txBody>
                  <a:tcP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Lead:</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Rodney Hing</a:t>
                      </a:r>
                    </a:p>
                  </a:txBody>
                  <a:tcPr>
                    <a:solidFill>
                      <a:schemeClr val="accent5">
                        <a:lumMod val="20000"/>
                        <a:lumOff val="80000"/>
                      </a:schemeClr>
                    </a:solidFill>
                  </a:tcPr>
                </a:tc>
                <a:extLst>
                  <a:ext uri="{0D108BD9-81ED-4DB2-BD59-A6C34878D82A}">
                    <a16:rowId xmlns:a16="http://schemas.microsoft.com/office/drawing/2014/main" val="1674735727"/>
                  </a:ext>
                </a:extLst>
              </a:tr>
              <a:tr h="690880">
                <a:tc>
                  <a:txBody>
                    <a:bodyPr/>
                    <a:lstStyle/>
                    <a:p>
                      <a:pPr algn="ctr">
                        <a:spcBef>
                          <a:spcPts val="0"/>
                        </a:spcBef>
                        <a:spcAft>
                          <a:spcPts val="600"/>
                        </a:spcAft>
                      </a:pPr>
                      <a:r>
                        <a:rPr lang="en-GB" sz="1200" b="0" dirty="0">
                          <a:solidFill>
                            <a:schemeClr val="tx1"/>
                          </a:solidFill>
                        </a:rPr>
                        <a:t>SMEs</a:t>
                      </a:r>
                    </a:p>
                    <a:p>
                      <a:pPr algn="ctr">
                        <a:spcBef>
                          <a:spcPts val="0"/>
                        </a:spcBef>
                        <a:spcAft>
                          <a:spcPts val="600"/>
                        </a:spcAft>
                      </a:pPr>
                      <a:r>
                        <a:rPr lang="en-GB" sz="1200" b="0" dirty="0">
                          <a:solidFill>
                            <a:schemeClr val="tx1"/>
                          </a:solidFill>
                        </a:rPr>
                        <a:t>Lewis Borges, Kelly Withers, Jackie Whitney</a:t>
                      </a:r>
                    </a:p>
                  </a:txBody>
                  <a:tcP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SME</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Julie Teague</a:t>
                      </a:r>
                    </a:p>
                  </a:txBody>
                  <a:tcP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SMEs</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Keith McKenzie</a:t>
                      </a:r>
                    </a:p>
                  </a:txBody>
                  <a:tcP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SME</a:t>
                      </a:r>
                    </a:p>
                    <a:p>
                      <a:pPr algn="ctr">
                        <a:spcBef>
                          <a:spcPts val="0"/>
                        </a:spcBef>
                        <a:spcAft>
                          <a:spcPts val="600"/>
                        </a:spcAft>
                      </a:pPr>
                      <a:r>
                        <a:rPr lang="en-GB" sz="1200" b="0">
                          <a:solidFill>
                            <a:schemeClr val="tx1"/>
                          </a:solidFill>
                        </a:rPr>
                        <a:t>Valentina Velcheva</a:t>
                      </a:r>
                    </a:p>
                  </a:txBody>
                  <a:tcP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dirty="0">
                          <a:solidFill>
                            <a:schemeClr val="tx1"/>
                          </a:solidFill>
                        </a:rPr>
                        <a:t>SME</a:t>
                      </a:r>
                    </a:p>
                    <a:p>
                      <a:pPr algn="ctr">
                        <a:spcBef>
                          <a:spcPts val="0"/>
                        </a:spcBef>
                        <a:spcAft>
                          <a:spcPts val="600"/>
                        </a:spcAft>
                      </a:pPr>
                      <a:r>
                        <a:rPr lang="en-GB" sz="1200" b="0" dirty="0">
                          <a:solidFill>
                            <a:schemeClr val="tx1"/>
                          </a:solidFill>
                        </a:rPr>
                        <a:t>David Allen</a:t>
                      </a:r>
                    </a:p>
                  </a:txBody>
                  <a:tcP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SME</a:t>
                      </a:r>
                    </a:p>
                    <a:p>
                      <a:pPr algn="ctr">
                        <a:spcBef>
                          <a:spcPts val="0"/>
                        </a:spcBef>
                        <a:spcAft>
                          <a:spcPts val="600"/>
                        </a:spcAft>
                      </a:pPr>
                      <a:r>
                        <a:rPr lang="en-GB" sz="1200" b="0">
                          <a:solidFill>
                            <a:schemeClr val="tx1"/>
                          </a:solidFill>
                        </a:rPr>
                        <a:t>Sharon Willis &amp; Sarah Brown</a:t>
                      </a:r>
                    </a:p>
                  </a:txBody>
                  <a:tcP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200" b="0">
                          <a:solidFill>
                            <a:schemeClr val="tx1"/>
                          </a:solidFill>
                        </a:rPr>
                        <a:t>SME</a:t>
                      </a:r>
                    </a:p>
                    <a:p>
                      <a:pPr algn="ctr">
                        <a:spcBef>
                          <a:spcPts val="0"/>
                        </a:spcBef>
                        <a:spcAft>
                          <a:spcPts val="600"/>
                        </a:spcAft>
                      </a:pPr>
                      <a:r>
                        <a:rPr lang="en-GB" sz="1200" b="0">
                          <a:solidFill>
                            <a:schemeClr val="tx1"/>
                          </a:solidFill>
                        </a:rPr>
                        <a:t>Sharon Kirk </a:t>
                      </a:r>
                    </a:p>
                  </a:txBody>
                  <a:tcPr>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131894170"/>
                  </a:ext>
                </a:extLst>
              </a:tr>
              <a:tr h="2749875">
                <a:tc>
                  <a:txBody>
                    <a:bodyPr/>
                    <a:lstStyle/>
                    <a:p>
                      <a:pPr marL="428625" indent="-428625">
                        <a:buFont typeface="Arial" panose="020B0604020202020204" pitchFamily="34" charset="0"/>
                        <a:buChar char="•"/>
                      </a:pPr>
                      <a:r>
                        <a:rPr lang="en-GB" sz="1100"/>
                        <a:t>Scoping &amp; activity analysis</a:t>
                      </a:r>
                    </a:p>
                    <a:p>
                      <a:pPr marL="428625" indent="-428625">
                        <a:buFont typeface="Arial" panose="020B0604020202020204" pitchFamily="34" charset="0"/>
                        <a:buChar char="•"/>
                      </a:pPr>
                      <a:r>
                        <a:rPr lang="en-GB" sz="1100"/>
                        <a:t>Data gathering</a:t>
                      </a:r>
                    </a:p>
                    <a:p>
                      <a:pPr marL="428625" indent="-428625">
                        <a:buFont typeface="Arial" panose="020B0604020202020204" pitchFamily="34" charset="0"/>
                        <a:buChar char="•"/>
                      </a:pPr>
                      <a:r>
                        <a:rPr lang="en-GB" sz="1100"/>
                        <a:t>Policy review</a:t>
                      </a:r>
                    </a:p>
                    <a:p>
                      <a:pPr marL="428625" indent="-428625">
                        <a:buFont typeface="Arial" panose="020B0604020202020204" pitchFamily="34" charset="0"/>
                        <a:buChar char="•"/>
                      </a:pPr>
                      <a:r>
                        <a:rPr lang="en-GB" sz="1100"/>
                        <a:t>Process redesign</a:t>
                      </a:r>
                    </a:p>
                    <a:p>
                      <a:pPr marL="428625" marR="0" lvl="0" indent="-4286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a:solidFill>
                            <a:schemeClr val="tx1"/>
                          </a:solidFill>
                        </a:rPr>
                        <a:t>Workshops</a:t>
                      </a:r>
                    </a:p>
                    <a:p>
                      <a:pPr marL="428625" marR="0" lvl="0" indent="-4286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a:solidFill>
                            <a:schemeClr val="tx1"/>
                          </a:solidFill>
                        </a:rPr>
                        <a:t>PPP negotiations</a:t>
                      </a:r>
                      <a:endParaRPr lang="en-GB" sz="1100"/>
                    </a:p>
                    <a:p>
                      <a:pPr marL="428625" indent="-428625">
                        <a:buFont typeface="Arial" panose="020B0604020202020204" pitchFamily="34" charset="0"/>
                        <a:buChar char="•"/>
                      </a:pPr>
                      <a:r>
                        <a:rPr lang="en-GB" sz="1100"/>
                        <a:t>Provided exit plan to PPP</a:t>
                      </a:r>
                    </a:p>
                    <a:p>
                      <a:pPr marL="428625" indent="-428625">
                        <a:buFont typeface="Arial" panose="020B0604020202020204" pitchFamily="34" charset="0"/>
                        <a:buChar char="•"/>
                      </a:pPr>
                      <a:r>
                        <a:rPr lang="en-GB" sz="1100"/>
                        <a:t>Establish new KPI’s </a:t>
                      </a:r>
                    </a:p>
                    <a:p>
                      <a:pPr marL="428625" indent="-428625">
                        <a:buFont typeface="Arial" panose="020B0604020202020204" pitchFamily="34" charset="0"/>
                        <a:buChar char="•"/>
                      </a:pPr>
                      <a:r>
                        <a:rPr lang="en-GB" sz="1100"/>
                        <a:t>Subcontracted services review</a:t>
                      </a:r>
                    </a:p>
                    <a:p>
                      <a:pPr marL="428625" indent="-428625">
                        <a:buFont typeface="Arial" panose="020B0604020202020204" pitchFamily="34" charset="0"/>
                        <a:buChar char="•"/>
                      </a:pPr>
                      <a:r>
                        <a:rPr lang="en-GB" sz="1100"/>
                        <a:t>Partnerships – internal &amp; external</a:t>
                      </a:r>
                    </a:p>
                    <a:p>
                      <a:pPr marL="428625" indent="-428625">
                        <a:buFont typeface="Arial" panose="020B0604020202020204" pitchFamily="34" charset="0"/>
                        <a:buChar char="•"/>
                      </a:pPr>
                      <a:r>
                        <a:rPr lang="en-GB" sz="1100" b="0">
                          <a:solidFill>
                            <a:schemeClr val="tx1"/>
                          </a:solidFill>
                        </a:rPr>
                        <a:t>JD’s written</a:t>
                      </a:r>
                    </a:p>
                    <a:p>
                      <a:pPr marL="428625" indent="-428625">
                        <a:buFont typeface="Arial" panose="020B0604020202020204" pitchFamily="34" charset="0"/>
                        <a:buChar char="•"/>
                      </a:pPr>
                      <a:r>
                        <a:rPr lang="en-GB" sz="1100" b="0">
                          <a:solidFill>
                            <a:schemeClr val="tx1"/>
                          </a:solidFill>
                        </a:rPr>
                        <a:t>Mobilisation</a:t>
                      </a:r>
                      <a:endParaRPr lang="en-US" sz="1100" b="0">
                        <a:solidFill>
                          <a:schemeClr val="tx1"/>
                        </a:solidFill>
                      </a:endParaRPr>
                    </a:p>
                  </a:txBody>
                  <a:tcPr>
                    <a:lnT w="12700" cap="flat" cmpd="sng" algn="ctr">
                      <a:solidFill>
                        <a:schemeClr val="tx1"/>
                      </a:solidFill>
                      <a:prstDash val="solid"/>
                      <a:round/>
                      <a:headEnd type="none" w="med" len="med"/>
                      <a:tailEnd type="none" w="med" len="med"/>
                    </a:lnT>
                  </a:tcPr>
                </a:tc>
                <a:tc>
                  <a:txBody>
                    <a:bodyPr/>
                    <a:lstStyle/>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aseline="0" dirty="0">
                          <a:solidFill>
                            <a:schemeClr val="tx1"/>
                          </a:solidFill>
                        </a:rPr>
                        <a:t>Engagement with PPP IT and survey</a:t>
                      </a: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aseline="0" dirty="0">
                          <a:solidFill>
                            <a:schemeClr val="tx1"/>
                          </a:solidFill>
                        </a:rPr>
                        <a:t>Establish IT costs</a:t>
                      </a: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aseline="0" dirty="0">
                          <a:solidFill>
                            <a:schemeClr val="tx1"/>
                          </a:solidFill>
                        </a:rPr>
                        <a:t>Civica APP review</a:t>
                      </a: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aseline="0" dirty="0">
                          <a:solidFill>
                            <a:schemeClr val="tx1"/>
                          </a:solidFill>
                        </a:rPr>
                        <a:t>Review ‘lift and shift’ options</a:t>
                      </a: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aseline="0" dirty="0">
                          <a:solidFill>
                            <a:schemeClr val="tx1"/>
                          </a:solidFill>
                        </a:rPr>
                        <a:t>Development and integration of ESRI</a:t>
                      </a: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kern="0" dirty="0">
                          <a:cs typeface="Lucida Sans Unicode"/>
                        </a:rPr>
                        <a:t>Data migration</a:t>
                      </a:r>
                      <a:endParaRPr lang="en-GB" sz="1100" baseline="0" dirty="0">
                        <a:solidFill>
                          <a:schemeClr val="tx1"/>
                        </a:solidFill>
                      </a:endParaRP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aseline="0" dirty="0">
                          <a:solidFill>
                            <a:schemeClr val="tx1"/>
                          </a:solidFill>
                        </a:rPr>
                        <a:t>Dynamics development</a:t>
                      </a: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aseline="0" dirty="0">
                          <a:solidFill>
                            <a:schemeClr val="tx1"/>
                          </a:solidFill>
                        </a:rPr>
                        <a:t>Power BI mobilisation</a:t>
                      </a: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aseline="0" dirty="0">
                          <a:solidFill>
                            <a:schemeClr val="tx1"/>
                          </a:solidFill>
                        </a:rPr>
                        <a:t>Tablet/IT reporting/comms tools</a:t>
                      </a:r>
                    </a:p>
                  </a:txBody>
                  <a:tcPr>
                    <a:lnT w="12700" cap="flat" cmpd="sng" algn="ctr">
                      <a:solidFill>
                        <a:schemeClr val="tx1"/>
                      </a:solidFill>
                      <a:prstDash val="solid"/>
                      <a:round/>
                      <a:headEnd type="none" w="med" len="med"/>
                      <a:tailEnd type="none" w="med" len="med"/>
                    </a:lnT>
                  </a:tcPr>
                </a:tc>
                <a:tc>
                  <a:txBody>
                    <a:bodyPr/>
                    <a:lstStyle/>
                    <a:p>
                      <a:pPr marL="285750" indent="-285750">
                        <a:buFont typeface="Arial" panose="020B0604020202020204" pitchFamily="34" charset="0"/>
                        <a:buChar char="•"/>
                      </a:pPr>
                      <a:r>
                        <a:rPr lang="en-GB" sz="1100"/>
                        <a:t>Project costs </a:t>
                      </a:r>
                    </a:p>
                    <a:p>
                      <a:pPr marL="285750" indent="-285750">
                        <a:buFont typeface="Arial" panose="020B0604020202020204" pitchFamily="34" charset="0"/>
                        <a:buChar char="•"/>
                      </a:pPr>
                      <a:r>
                        <a:rPr lang="en-GB" sz="1100"/>
                        <a:t>Budget review </a:t>
                      </a:r>
                    </a:p>
                    <a:p>
                      <a:pPr marL="285750" indent="-285750">
                        <a:buFont typeface="Arial" panose="020B0604020202020204" pitchFamily="34" charset="0"/>
                        <a:buChar char="•"/>
                      </a:pPr>
                      <a:r>
                        <a:rPr lang="en-GB" sz="1100"/>
                        <a:t>Commercialisation – identify desire for revenue increase </a:t>
                      </a:r>
                    </a:p>
                    <a:p>
                      <a:pPr marL="285750" indent="-285750">
                        <a:buFont typeface="Arial" panose="020B0604020202020204" pitchFamily="34" charset="0"/>
                        <a:buChar char="•"/>
                      </a:pPr>
                      <a:r>
                        <a:rPr lang="en-GB" sz="1100"/>
                        <a:t>Target Operating model </a:t>
                      </a:r>
                    </a:p>
                    <a:p>
                      <a:pPr marL="285750" indent="-285750">
                        <a:buFont typeface="Arial" panose="020B0604020202020204" pitchFamily="34" charset="0"/>
                        <a:buChar char="•"/>
                      </a:pPr>
                      <a:r>
                        <a:rPr lang="en-GB" sz="1100"/>
                        <a:t>Investigate grants and costs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a:t>Fees and Charges review</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a:t>Actuarial Exit valuation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a:t>Liabilities</a:t>
                      </a:r>
                    </a:p>
                  </a:txBody>
                  <a:tcPr>
                    <a:lnT w="12700" cap="flat" cmpd="sng" algn="ctr">
                      <a:solidFill>
                        <a:schemeClr val="tx1"/>
                      </a:solidFill>
                      <a:prstDash val="solid"/>
                      <a:round/>
                      <a:headEnd type="none" w="med" len="med"/>
                      <a:tailEnd type="none" w="med" len="med"/>
                    </a:lnT>
                  </a:tcPr>
                </a:tc>
                <a:tc>
                  <a:txBody>
                    <a:bodyPr/>
                    <a:lstStyle/>
                    <a:p>
                      <a:pPr marL="285750" indent="-285750">
                        <a:buFont typeface="Arial" panose="020B0604020202020204" pitchFamily="34" charset="0"/>
                        <a:buChar char="•"/>
                      </a:pPr>
                      <a:r>
                        <a:rPr lang="en-GB" sz="1100"/>
                        <a:t>Legal Review &amp; engagement </a:t>
                      </a:r>
                    </a:p>
                    <a:p>
                      <a:pPr marL="285750" indent="-285750">
                        <a:buFont typeface="Arial" panose="020B0604020202020204" pitchFamily="34" charset="0"/>
                        <a:buChar char="•"/>
                      </a:pPr>
                      <a:r>
                        <a:rPr lang="en-GB" sz="1100"/>
                        <a:t>Contract transfer </a:t>
                      </a:r>
                    </a:p>
                    <a:p>
                      <a:pPr marL="285750" indent="-285750">
                        <a:buFont typeface="Arial" panose="020B0604020202020204" pitchFamily="34" charset="0"/>
                        <a:buChar char="•"/>
                      </a:pPr>
                      <a:r>
                        <a:rPr lang="en-GB" sz="1100"/>
                        <a:t>Subcontracted services Review </a:t>
                      </a:r>
                    </a:p>
                    <a:p>
                      <a:pPr marL="285750" indent="-285750">
                        <a:buFont typeface="Arial" panose="020B0604020202020204" pitchFamily="34" charset="0"/>
                        <a:buChar char="•"/>
                      </a:pPr>
                      <a:r>
                        <a:rPr lang="en-GB" sz="1100"/>
                        <a:t>Procurement &amp; commissioning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kern="0">
                          <a:cs typeface="Lucida Sans Unicode"/>
                        </a:rPr>
                        <a:t>Ensuring SLA and contract management complian</a:t>
                      </a:r>
                      <a:r>
                        <a:rPr lang="en-GB" sz="1100" kern="0">
                          <a:solidFill>
                            <a:sysClr val="windowText" lastClr="000000"/>
                          </a:solidFill>
                          <a:cs typeface="Lucida Sans Unicode"/>
                        </a:rPr>
                        <a:t>ce</a:t>
                      </a:r>
                    </a:p>
                    <a:p>
                      <a:pPr marL="285750" indent="-285750">
                        <a:buFont typeface="Arial" panose="020B0604020202020204" pitchFamily="34" charset="0"/>
                        <a:buChar char="•"/>
                      </a:pPr>
                      <a:endParaRPr lang="en-US" sz="1100" b="0"/>
                    </a:p>
                  </a:txBody>
                  <a:tcPr>
                    <a:lnT w="12700" cap="flat" cmpd="sng" algn="ctr">
                      <a:solidFill>
                        <a:schemeClr val="tx1"/>
                      </a:solidFill>
                      <a:prstDash val="solid"/>
                      <a:round/>
                      <a:headEnd type="none" w="med" len="med"/>
                      <a:tailEnd type="none" w="med" len="med"/>
                    </a:lnT>
                  </a:tcPr>
                </a:tc>
                <a:tc>
                  <a:txBody>
                    <a:bodyPr/>
                    <a:lstStyle/>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Internal comms - PPP staff / WBC Staff</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Liaise with West Berks Comms team</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External comms – residents</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Members</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Partners</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b="0" dirty="0"/>
                    </a:p>
                  </a:txBody>
                  <a:tcPr>
                    <a:lnT w="12700" cap="flat" cmpd="sng" algn="ctr">
                      <a:solidFill>
                        <a:schemeClr val="tx1"/>
                      </a:solidFill>
                      <a:prstDash val="solid"/>
                      <a:round/>
                      <a:headEnd type="none" w="med" len="med"/>
                      <a:tailEnd type="none" w="med" len="med"/>
                    </a:lnT>
                  </a:tcPr>
                </a:tc>
                <a:tc>
                  <a:txBody>
                    <a:bodyPr/>
                    <a:lstStyle/>
                    <a:p>
                      <a:pPr marL="285750" indent="-285750">
                        <a:buFont typeface="Arial" panose="020B0604020202020204" pitchFamily="34" charset="0"/>
                        <a:buChar char="•"/>
                      </a:pPr>
                      <a:r>
                        <a:rPr lang="en-GB" sz="1100" dirty="0"/>
                        <a:t>Staffing structure &amp; transfers </a:t>
                      </a:r>
                    </a:p>
                    <a:p>
                      <a:pPr marL="285750" indent="-285750">
                        <a:buFont typeface="Arial" panose="020B0604020202020204" pitchFamily="34" charset="0"/>
                        <a:buChar char="•"/>
                      </a:pPr>
                      <a:r>
                        <a:rPr lang="en-GB" sz="1100" dirty="0"/>
                        <a:t>Training Plan </a:t>
                      </a:r>
                    </a:p>
                    <a:p>
                      <a:pPr marL="285750" indent="-285750">
                        <a:buFont typeface="Arial" panose="020B0604020202020204" pitchFamily="34" charset="0"/>
                        <a:buChar char="•"/>
                      </a:pPr>
                      <a:r>
                        <a:rPr lang="en-GB" sz="1100" b="0" dirty="0"/>
                        <a:t>JD reviews</a:t>
                      </a:r>
                    </a:p>
                    <a:p>
                      <a:pPr marL="285750" indent="-285750">
                        <a:buFont typeface="Arial" panose="020B0604020202020204" pitchFamily="34" charset="0"/>
                        <a:buChar char="•"/>
                      </a:pPr>
                      <a:r>
                        <a:rPr lang="en-GB" sz="1100" b="0" dirty="0"/>
                        <a:t>Recruitment</a:t>
                      </a:r>
                    </a:p>
                    <a:p>
                      <a:pPr marL="285750" indent="-285750">
                        <a:buFont typeface="Arial" panose="020B0604020202020204" pitchFamily="34" charset="0"/>
                        <a:buChar char="•"/>
                      </a:pPr>
                      <a:r>
                        <a:rPr lang="en-GB" sz="1100" b="0" dirty="0"/>
                        <a:t>Redundancies (if any)</a:t>
                      </a:r>
                    </a:p>
                    <a:p>
                      <a:pPr marL="285750" indent="-285750">
                        <a:buFont typeface="Arial" panose="020B0604020202020204" pitchFamily="34" charset="0"/>
                        <a:buChar char="•"/>
                      </a:pPr>
                      <a:r>
                        <a:rPr lang="en-GB" sz="1100" b="0" dirty="0"/>
                        <a:t>Contract revisions</a:t>
                      </a:r>
                      <a:endParaRPr lang="en-US" sz="1100" b="0" dirty="0"/>
                    </a:p>
                  </a:txBody>
                  <a:tcPr>
                    <a:lnT w="12700" cap="flat" cmpd="sng" algn="ctr">
                      <a:solidFill>
                        <a:schemeClr val="tx1"/>
                      </a:solidFill>
                      <a:prstDash val="solid"/>
                      <a:round/>
                      <a:headEnd type="none" w="med" len="med"/>
                      <a:tailEnd type="none" w="med" len="med"/>
                    </a:lnT>
                  </a:tcPr>
                </a:tc>
                <a:tc>
                  <a:txBody>
                    <a:bodyPr/>
                    <a:lstStyle/>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Infrastructure &amp; office accommodation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Staff locations and space</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Specialist storage</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dirty="0"/>
                        <a:t>Review of 24/7 building access</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dirty="0"/>
                        <a:t>Fleet vehicle parking</a:t>
                      </a:r>
                      <a:endParaRPr lang="en-US" sz="1100" b="0"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741129942"/>
                  </a:ext>
                </a:extLst>
              </a:tr>
            </a:tbl>
          </a:graphicData>
        </a:graphic>
      </p:graphicFrame>
    </p:spTree>
    <p:extLst>
      <p:ext uri="{BB962C8B-B14F-4D97-AF65-F5344CB8AC3E}">
        <p14:creationId xmlns:p14="http://schemas.microsoft.com/office/powerpoint/2010/main" val="1107205902"/>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704257"/>
            <a:ext cx="7909560" cy="553998"/>
          </a:xfrm>
        </p:spPr>
        <p:txBody>
          <a:bodyPr/>
          <a:lstStyle/>
          <a:p>
            <a:pPr marL="285750" indent="-285750"/>
            <a:endParaRPr lang="en-GB"/>
          </a:p>
          <a:p>
            <a:pPr marL="285750" indent="-285750"/>
            <a:endParaRPr lang="en-GB"/>
          </a:p>
        </p:txBody>
      </p:sp>
      <p:sp>
        <p:nvSpPr>
          <p:cNvPr id="9" name="Title 1"/>
          <p:cNvSpPr txBox="1">
            <a:spLocks/>
          </p:cNvSpPr>
          <p:nvPr/>
        </p:nvSpPr>
        <p:spPr>
          <a:xfrm>
            <a:off x="378907" y="276916"/>
            <a:ext cx="7909560" cy="365238"/>
          </a:xfrm>
          <a:prstGeom prst="rect">
            <a:avLst/>
          </a:prstGeom>
        </p:spPr>
        <p:txBody>
          <a:bodyPr wrap="square" lIns="0" tIns="0" rIns="0" bIns="0" anchor="t">
            <a:noAutofit/>
          </a:bodyPr>
          <a:lstStyle>
            <a:lvl1pPr eaLnBrk="1" hangingPunct="1">
              <a:defRPr>
                <a:latin typeface="+mj-lt"/>
                <a:ea typeface="+mj-ea"/>
                <a:cs typeface="+mj-cs"/>
              </a:defRPr>
            </a:lvl1pPr>
          </a:lstStyle>
          <a:p>
            <a:r>
              <a:rPr lang="en-GB" altLang="en-US" sz="2400" kern="0" dirty="0">
                <a:solidFill>
                  <a:srgbClr val="3C78D8"/>
                </a:solidFill>
                <a:latin typeface="Calibri Light"/>
                <a:cs typeface="Calibri Light"/>
                <a:sym typeface="Arial" panose="020B0604020202020204" pitchFamily="34" charset="0"/>
              </a:rPr>
              <a:t>PPP </a:t>
            </a:r>
            <a:r>
              <a:rPr lang="en-GB" altLang="en-US" sz="24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a:t>
            </a:r>
            <a:r>
              <a:rPr lang="en-GB" altLang="en-US" sz="2400" kern="0" dirty="0">
                <a:solidFill>
                  <a:srgbClr val="3C78D8"/>
                </a:solidFill>
                <a:latin typeface="Calibri Light"/>
                <a:cs typeface="Calibri Light"/>
                <a:sym typeface="Arial" panose="020B0604020202020204" pitchFamily="34" charset="0"/>
              </a:rPr>
              <a:t> | </a:t>
            </a:r>
            <a:r>
              <a:rPr lang="en-GB" altLang="en-US" sz="2400" kern="0" dirty="0">
                <a:solidFill>
                  <a:srgbClr val="00B050"/>
                </a:solidFill>
                <a:latin typeface="Calibri Light"/>
                <a:cs typeface="Calibri Light"/>
                <a:sym typeface="Arial" panose="020B0604020202020204" pitchFamily="34" charset="0"/>
              </a:rPr>
              <a:t>Roadmap</a:t>
            </a:r>
            <a:endParaRPr lang="en-GB" sz="2400" kern="0" dirty="0">
              <a:latin typeface="Calibri Light"/>
              <a:cs typeface="Calibri Light"/>
            </a:endParaRPr>
          </a:p>
        </p:txBody>
      </p:sp>
      <p:sp>
        <p:nvSpPr>
          <p:cNvPr id="14" name="Rectangle: Rounded Corners 13">
            <a:extLst>
              <a:ext uri="{FF2B5EF4-FFF2-40B4-BE49-F238E27FC236}">
                <a16:creationId xmlns:a16="http://schemas.microsoft.com/office/drawing/2014/main" id="{7121B8AF-1C79-4C97-8D75-87C5986E56FC}"/>
              </a:ext>
            </a:extLst>
          </p:cNvPr>
          <p:cNvSpPr/>
          <p:nvPr/>
        </p:nvSpPr>
        <p:spPr>
          <a:xfrm>
            <a:off x="378907" y="1513032"/>
            <a:ext cx="3818966" cy="4632004"/>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PPP Service Extraction</a:t>
            </a:r>
          </a:p>
          <a:p>
            <a:pPr marL="285750" indent="-285750">
              <a:buFont typeface="Arial" panose="020B0604020202020204" pitchFamily="34" charset="0"/>
              <a:buChar char="•"/>
            </a:pPr>
            <a:r>
              <a:rPr lang="en-GB" sz="1400" dirty="0"/>
              <a:t>Governance</a:t>
            </a:r>
          </a:p>
          <a:p>
            <a:pPr marL="285750" indent="-285750">
              <a:buFont typeface="Arial" panose="020B0604020202020204" pitchFamily="34" charset="0"/>
              <a:buChar char="•"/>
            </a:pPr>
            <a:r>
              <a:rPr lang="en-GB" sz="1400" dirty="0"/>
              <a:t>Scoping</a:t>
            </a:r>
          </a:p>
          <a:p>
            <a:pPr marL="285750" indent="-285750">
              <a:buFont typeface="Arial" panose="020B0604020202020204" pitchFamily="34" charset="0"/>
              <a:buChar char="•"/>
            </a:pPr>
            <a:r>
              <a:rPr lang="en-GB" sz="1400" dirty="0"/>
              <a:t>Project costs </a:t>
            </a:r>
          </a:p>
          <a:p>
            <a:pPr marL="285750" indent="-285750">
              <a:buFont typeface="Arial" panose="020B0604020202020204" pitchFamily="34" charset="0"/>
              <a:buChar char="•"/>
            </a:pPr>
            <a:r>
              <a:rPr lang="en-GB" sz="1400" dirty="0"/>
              <a:t>Data gathering</a:t>
            </a:r>
          </a:p>
          <a:p>
            <a:pPr marL="285750" indent="-285750">
              <a:buFont typeface="Arial" panose="020B0604020202020204" pitchFamily="34" charset="0"/>
              <a:buChar char="•"/>
            </a:pPr>
            <a:r>
              <a:rPr lang="en-GB" sz="1400" dirty="0"/>
              <a:t>IMT engagement</a:t>
            </a:r>
          </a:p>
          <a:p>
            <a:pPr marL="285750" indent="-285750">
              <a:buFont typeface="Arial" panose="020B0604020202020204" pitchFamily="34" charset="0"/>
              <a:buChar char="•"/>
            </a:pPr>
            <a:r>
              <a:rPr lang="en-GB" sz="1400" dirty="0"/>
              <a:t>Process redesign</a:t>
            </a:r>
          </a:p>
          <a:p>
            <a:pPr marL="285750" indent="-285750">
              <a:buFont typeface="Arial" panose="020B0604020202020204" pitchFamily="34" charset="0"/>
              <a:buChar char="•"/>
            </a:pPr>
            <a:r>
              <a:rPr lang="en-GB" sz="1400" dirty="0"/>
              <a:t>Budget review</a:t>
            </a:r>
          </a:p>
          <a:p>
            <a:pPr marL="285750" indent="-285750">
              <a:buFont typeface="Arial" panose="020B0604020202020204" pitchFamily="34" charset="0"/>
              <a:buChar char="•"/>
            </a:pPr>
            <a:r>
              <a:rPr lang="en-GB" sz="1400" dirty="0"/>
              <a:t>Target Operating model </a:t>
            </a:r>
          </a:p>
          <a:p>
            <a:pPr marL="285750" indent="-285750">
              <a:buFont typeface="Arial" panose="020B0604020202020204" pitchFamily="34" charset="0"/>
              <a:buChar char="•"/>
            </a:pPr>
            <a:r>
              <a:rPr lang="en-GB" sz="1400" dirty="0"/>
              <a:t>Investigate grants and costs</a:t>
            </a:r>
          </a:p>
          <a:p>
            <a:pPr marL="285750" indent="-285750">
              <a:buFont typeface="Arial" panose="020B0604020202020204" pitchFamily="34" charset="0"/>
              <a:buChar char="•"/>
            </a:pPr>
            <a:r>
              <a:rPr lang="en-GB" sz="1400" dirty="0"/>
              <a:t>Legal Review &amp; engagement</a:t>
            </a:r>
          </a:p>
          <a:p>
            <a:pPr marL="285750" indent="-285750">
              <a:buFont typeface="Arial" panose="020B0604020202020204" pitchFamily="34" charset="0"/>
              <a:buChar char="•"/>
            </a:pPr>
            <a:r>
              <a:rPr lang="en-GB" sz="1400" dirty="0"/>
              <a:t>Exit plan to be provided to PPP</a:t>
            </a:r>
          </a:p>
          <a:p>
            <a:pPr marL="285750" indent="-285750">
              <a:buFont typeface="Arial" panose="020B0604020202020204" pitchFamily="34" charset="0"/>
              <a:buChar char="•"/>
            </a:pPr>
            <a:r>
              <a:rPr lang="en-GB" sz="1400" dirty="0"/>
              <a:t>Establish new KPIs</a:t>
            </a:r>
          </a:p>
          <a:p>
            <a:pPr marL="285750" indent="-285750">
              <a:buFont typeface="Arial" panose="020B0604020202020204" pitchFamily="34" charset="0"/>
              <a:buChar char="•"/>
            </a:pPr>
            <a:r>
              <a:rPr lang="en-GB" sz="1400" dirty="0"/>
              <a:t>Accommodation</a:t>
            </a:r>
          </a:p>
          <a:p>
            <a:pPr marL="285750" indent="-285750">
              <a:buFont typeface="Arial" panose="020B0604020202020204" pitchFamily="34" charset="0"/>
              <a:buChar char="•"/>
            </a:pPr>
            <a:r>
              <a:rPr lang="en-GB" sz="1400" dirty="0">
                <a:solidFill>
                  <a:schemeClr val="bg1"/>
                </a:solidFill>
              </a:rPr>
              <a:t>Contract transfer</a:t>
            </a:r>
          </a:p>
          <a:p>
            <a:pPr marL="285750" indent="-285750">
              <a:buFont typeface="Arial" panose="020B0604020202020204" pitchFamily="34" charset="0"/>
              <a:buChar char="•"/>
            </a:pPr>
            <a:r>
              <a:rPr lang="en-GB" sz="1400" dirty="0">
                <a:solidFill>
                  <a:schemeClr val="bg1"/>
                </a:solidFill>
              </a:rPr>
              <a:t>Subcontracted services Review</a:t>
            </a:r>
          </a:p>
          <a:p>
            <a:pPr marL="285750" indent="-285750">
              <a:buFont typeface="Arial" panose="020B0604020202020204" pitchFamily="34" charset="0"/>
              <a:buChar char="•"/>
            </a:pPr>
            <a:r>
              <a:rPr lang="en-GB" sz="1400" dirty="0">
                <a:solidFill>
                  <a:schemeClr val="bg1"/>
                </a:solidFill>
              </a:rPr>
              <a:t>Procurement/commissioning</a:t>
            </a:r>
          </a:p>
          <a:p>
            <a:pPr marL="285750" indent="-285750">
              <a:buFont typeface="Arial" panose="020B0604020202020204" pitchFamily="34" charset="0"/>
              <a:buChar char="•"/>
            </a:pPr>
            <a:r>
              <a:rPr lang="en-GB" sz="1400" dirty="0">
                <a:solidFill>
                  <a:schemeClr val="bg1"/>
                </a:solidFill>
              </a:rPr>
              <a:t>Staffing structure &amp; transfers</a:t>
            </a:r>
          </a:p>
          <a:p>
            <a:pPr marL="285750" indent="-285750">
              <a:buFont typeface="Arial" panose="020B0604020202020204" pitchFamily="34" charset="0"/>
              <a:buChar char="•"/>
            </a:pPr>
            <a:r>
              <a:rPr lang="en-GB" sz="1400" dirty="0"/>
              <a:t>Training Plan</a:t>
            </a:r>
          </a:p>
        </p:txBody>
      </p:sp>
      <p:sp>
        <p:nvSpPr>
          <p:cNvPr id="16" name="Rectangle: Rounded Corners 15">
            <a:extLst>
              <a:ext uri="{FF2B5EF4-FFF2-40B4-BE49-F238E27FC236}">
                <a16:creationId xmlns:a16="http://schemas.microsoft.com/office/drawing/2014/main" id="{55E2F769-9564-4EF3-BB7E-36F10FE122A8}"/>
              </a:ext>
            </a:extLst>
          </p:cNvPr>
          <p:cNvSpPr/>
          <p:nvPr/>
        </p:nvSpPr>
        <p:spPr>
          <a:xfrm>
            <a:off x="6241432" y="3829034"/>
            <a:ext cx="5612299" cy="242884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New Regulatory Service</a:t>
            </a:r>
          </a:p>
          <a:p>
            <a:pPr marL="171450" indent="-171450">
              <a:buFont typeface="Arial" panose="020B0604020202020204" pitchFamily="34" charset="0"/>
              <a:buChar char="•"/>
            </a:pPr>
            <a:r>
              <a:rPr lang="en-GB" sz="1400" dirty="0"/>
              <a:t>Establish safety advisory group</a:t>
            </a:r>
          </a:p>
          <a:p>
            <a:pPr marL="171450" indent="-171450">
              <a:buFont typeface="Arial" panose="020B0604020202020204" pitchFamily="34" charset="0"/>
              <a:buChar char="•"/>
            </a:pPr>
            <a:r>
              <a:rPr lang="en-GB" sz="1400" dirty="0"/>
              <a:t>Statutory duties review</a:t>
            </a:r>
          </a:p>
          <a:p>
            <a:pPr marL="171450" indent="-171450">
              <a:buFont typeface="Arial" panose="020B0604020202020204" pitchFamily="34" charset="0"/>
              <a:buChar char="•"/>
            </a:pPr>
            <a:r>
              <a:rPr lang="en-GB" sz="1400" dirty="0"/>
              <a:t>Policy review</a:t>
            </a:r>
          </a:p>
          <a:p>
            <a:pPr marL="171450" indent="-171450">
              <a:buFont typeface="Arial" panose="020B0604020202020204" pitchFamily="34" charset="0"/>
              <a:buChar char="•"/>
            </a:pPr>
            <a:r>
              <a:rPr lang="en-GB" sz="1400" dirty="0"/>
              <a:t>Fees and Charges review</a:t>
            </a:r>
          </a:p>
          <a:p>
            <a:pPr marL="171450" indent="-171450">
              <a:buFont typeface="Arial" panose="020B0604020202020204" pitchFamily="34" charset="0"/>
              <a:buChar char="•"/>
            </a:pPr>
            <a:r>
              <a:rPr lang="en-GB" sz="1400" dirty="0">
                <a:solidFill>
                  <a:schemeClr val="bg1"/>
                </a:solidFill>
              </a:rPr>
              <a:t>Commercialisation – identify desire for revenue increase</a:t>
            </a:r>
          </a:p>
          <a:p>
            <a:pPr marL="171450" indent="-171450">
              <a:buFont typeface="Arial" panose="020B0604020202020204" pitchFamily="34" charset="0"/>
              <a:buChar char="•"/>
            </a:pPr>
            <a:r>
              <a:rPr lang="en-GB" sz="1400" dirty="0"/>
              <a:t>Process Redesign</a:t>
            </a:r>
          </a:p>
          <a:p>
            <a:pPr marL="171450" indent="-171450">
              <a:buFont typeface="Arial" panose="020B0604020202020204" pitchFamily="34" charset="0"/>
              <a:buChar char="•"/>
            </a:pPr>
            <a:r>
              <a:rPr lang="en-GB" sz="1400" dirty="0"/>
              <a:t>Review of services – reduce or stop (e.g. to allow prioritising ASB)</a:t>
            </a:r>
          </a:p>
        </p:txBody>
      </p:sp>
      <p:sp>
        <p:nvSpPr>
          <p:cNvPr id="17" name="Rectangle: Rounded Corners 16">
            <a:extLst>
              <a:ext uri="{FF2B5EF4-FFF2-40B4-BE49-F238E27FC236}">
                <a16:creationId xmlns:a16="http://schemas.microsoft.com/office/drawing/2014/main" id="{03136253-45FC-4455-8D2E-5CFE37ED0203}"/>
              </a:ext>
            </a:extLst>
          </p:cNvPr>
          <p:cNvSpPr/>
          <p:nvPr/>
        </p:nvSpPr>
        <p:spPr>
          <a:xfrm>
            <a:off x="6241433" y="874442"/>
            <a:ext cx="5612300" cy="276762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ASB &amp; Localities Collaborative Service</a:t>
            </a:r>
          </a:p>
          <a:p>
            <a:pPr marL="285750" indent="-285750">
              <a:buFont typeface="Arial" panose="020B0604020202020204" pitchFamily="34" charset="0"/>
              <a:buChar char="•"/>
            </a:pPr>
            <a:r>
              <a:rPr lang="en-GB" sz="1400" dirty="0">
                <a:solidFill>
                  <a:schemeClr val="bg1"/>
                </a:solidFill>
              </a:rPr>
              <a:t>Vision of how Localities to fit into PPP</a:t>
            </a:r>
          </a:p>
          <a:p>
            <a:pPr marL="285750" indent="-285750">
              <a:buFont typeface="Arial" panose="020B0604020202020204" pitchFamily="34" charset="0"/>
              <a:buChar char="•"/>
            </a:pPr>
            <a:r>
              <a:rPr lang="en-GB" sz="1400" dirty="0">
                <a:solidFill>
                  <a:schemeClr val="bg1"/>
                </a:solidFill>
              </a:rPr>
              <a:t>Engagement with Localities</a:t>
            </a:r>
          </a:p>
          <a:p>
            <a:pPr marL="285750" indent="-285750">
              <a:buFont typeface="Arial" panose="020B0604020202020204" pitchFamily="34" charset="0"/>
              <a:buChar char="•"/>
            </a:pPr>
            <a:r>
              <a:rPr lang="en-GB" sz="1400" dirty="0">
                <a:solidFill>
                  <a:schemeClr val="bg1"/>
                </a:solidFill>
              </a:rPr>
              <a:t>Agreement with P&amp;G Director and Localities</a:t>
            </a:r>
          </a:p>
          <a:p>
            <a:pPr marL="285750" indent="-285750">
              <a:buFont typeface="Arial" panose="020B0604020202020204" pitchFamily="34" charset="0"/>
              <a:buChar char="•"/>
            </a:pPr>
            <a:r>
              <a:rPr lang="en-GB" sz="1400" dirty="0">
                <a:solidFill>
                  <a:schemeClr val="bg1"/>
                </a:solidFill>
              </a:rPr>
              <a:t>Restructuring</a:t>
            </a:r>
          </a:p>
          <a:p>
            <a:pPr marL="285750" indent="-285750">
              <a:buFont typeface="Arial" panose="020B0604020202020204" pitchFamily="34" charset="0"/>
              <a:buChar char="•"/>
            </a:pPr>
            <a:r>
              <a:rPr lang="en-GB" sz="1400" dirty="0">
                <a:solidFill>
                  <a:schemeClr val="bg1"/>
                </a:solidFill>
              </a:rPr>
              <a:t>Infrastructure – office accommodation etc.</a:t>
            </a:r>
          </a:p>
          <a:p>
            <a:pPr marL="285750" indent="-285750">
              <a:buFont typeface="Arial" panose="020B0604020202020204" pitchFamily="34" charset="0"/>
              <a:buChar char="•"/>
            </a:pPr>
            <a:r>
              <a:rPr lang="en-GB" sz="1400" dirty="0">
                <a:solidFill>
                  <a:schemeClr val="bg1"/>
                </a:solidFill>
              </a:rPr>
              <a:t>Tablet/IT reporting/comms tools</a:t>
            </a:r>
          </a:p>
          <a:p>
            <a:pPr marL="285750" indent="-285750">
              <a:buFont typeface="Arial" panose="020B0604020202020204" pitchFamily="34" charset="0"/>
              <a:buChar char="•"/>
            </a:pPr>
            <a:r>
              <a:rPr lang="en-GB" sz="1400" dirty="0">
                <a:solidFill>
                  <a:schemeClr val="bg1"/>
                </a:solidFill>
              </a:rPr>
              <a:t>Community engagement with members, town and parish councils</a:t>
            </a:r>
          </a:p>
          <a:p>
            <a:pPr marL="285750" indent="-285750">
              <a:buFont typeface="Arial" panose="020B0604020202020204" pitchFamily="34" charset="0"/>
              <a:buChar char="•"/>
            </a:pPr>
            <a:r>
              <a:rPr lang="en-GB" sz="1400" dirty="0">
                <a:solidFill>
                  <a:schemeClr val="bg1"/>
                </a:solidFill>
              </a:rPr>
              <a:t>Move away from OOH – complications</a:t>
            </a:r>
          </a:p>
          <a:p>
            <a:pPr marL="285750" indent="-285750">
              <a:buFont typeface="Arial" panose="020B0604020202020204" pitchFamily="34" charset="0"/>
              <a:buChar char="•"/>
            </a:pPr>
            <a:r>
              <a:rPr lang="en-GB" sz="1400" dirty="0">
                <a:solidFill>
                  <a:schemeClr val="bg1"/>
                </a:solidFill>
              </a:rPr>
              <a:t>Partnerships – internal</a:t>
            </a:r>
          </a:p>
        </p:txBody>
      </p:sp>
      <p:cxnSp>
        <p:nvCxnSpPr>
          <p:cNvPr id="22" name="Connector: Elbow 21">
            <a:extLst>
              <a:ext uri="{FF2B5EF4-FFF2-40B4-BE49-F238E27FC236}">
                <a16:creationId xmlns:a16="http://schemas.microsoft.com/office/drawing/2014/main" id="{3B7C6D11-738C-4084-81D9-6C0C07EF84F1}"/>
              </a:ext>
            </a:extLst>
          </p:cNvPr>
          <p:cNvCxnSpPr/>
          <p:nvPr/>
        </p:nvCxnSpPr>
        <p:spPr>
          <a:xfrm flipV="1">
            <a:off x="4197873" y="2220561"/>
            <a:ext cx="2043560" cy="1022506"/>
          </a:xfrm>
          <a:prstGeom prst="bentConnector3">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ctor: Elbow 23">
            <a:extLst>
              <a:ext uri="{FF2B5EF4-FFF2-40B4-BE49-F238E27FC236}">
                <a16:creationId xmlns:a16="http://schemas.microsoft.com/office/drawing/2014/main" id="{0BE2BF27-3B1E-489B-A69C-332207D2634F}"/>
              </a:ext>
            </a:extLst>
          </p:cNvPr>
          <p:cNvCxnSpPr>
            <a:cxnSpLocks/>
          </p:cNvCxnSpPr>
          <p:nvPr/>
        </p:nvCxnSpPr>
        <p:spPr>
          <a:xfrm>
            <a:off x="4197873" y="4288121"/>
            <a:ext cx="2043560" cy="878121"/>
          </a:xfrm>
          <a:prstGeom prst="bentConnector3">
            <a:avLst>
              <a:gd name="adj1" fmla="val 50000"/>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097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30">
            <a:extLst>
              <a:ext uri="{FF2B5EF4-FFF2-40B4-BE49-F238E27FC236}">
                <a16:creationId xmlns:a16="http://schemas.microsoft.com/office/drawing/2014/main" id="{734C7BF6-6F5A-45CD-96FE-FE1FAFE68264}"/>
              </a:ext>
            </a:extLst>
          </p:cNvPr>
          <p:cNvSpPr txBox="1">
            <a:spLocks noGrp="1"/>
          </p:cNvSpPr>
          <p:nvPr>
            <p:ph type="title"/>
          </p:nvPr>
        </p:nvSpPr>
        <p:spPr>
          <a:xfrm>
            <a:off x="240408" y="166420"/>
            <a:ext cx="8128994" cy="355034"/>
          </a:xfrm>
        </p:spPr>
        <p:txBody>
          <a:bodyPr>
            <a:noAutofit/>
          </a:bodyPr>
          <a:lstStyle/>
          <a:p>
            <a:pPr algn="l">
              <a:spcAft>
                <a:spcPct val="0"/>
              </a:spcAft>
              <a:buClr>
                <a:srgbClr val="000000"/>
              </a:buClr>
              <a:buSzPct val="46000"/>
            </a:pPr>
            <a:r>
              <a:rPr lang="en-GB" altLang="en-US" sz="2300">
                <a:solidFill>
                  <a:srgbClr val="3C78D8"/>
                </a:solidFill>
                <a:latin typeface="Calibri Light" panose="020F0302020204030204" pitchFamily="34" charset="0"/>
                <a:cs typeface="Calibri Light" panose="020F0302020204030204" pitchFamily="34" charset="0"/>
                <a:sym typeface="Arial" panose="020B0604020202020204" pitchFamily="34" charset="0"/>
              </a:rPr>
              <a:t>PPP Project Initiation Document | </a:t>
            </a:r>
            <a:r>
              <a:rPr lang="en-GB" altLang="en-US" sz="2300">
                <a:solidFill>
                  <a:srgbClr val="00B050"/>
                </a:solidFill>
                <a:latin typeface="Calibri Light" panose="020F0302020204030204" pitchFamily="34" charset="0"/>
                <a:cs typeface="Calibri Light" panose="020F0302020204030204" pitchFamily="34" charset="0"/>
                <a:sym typeface="Arial" panose="020B0604020202020204" pitchFamily="34" charset="0"/>
              </a:rPr>
              <a:t>Contents</a:t>
            </a:r>
          </a:p>
        </p:txBody>
      </p:sp>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graphicFrame>
        <p:nvGraphicFramePr>
          <p:cNvPr id="3" name="Table 5">
            <a:extLst>
              <a:ext uri="{FF2B5EF4-FFF2-40B4-BE49-F238E27FC236}">
                <a16:creationId xmlns:a16="http://schemas.microsoft.com/office/drawing/2014/main" id="{9AAB5D71-791D-4BAD-9D8D-4A2D7374FD62}"/>
              </a:ext>
            </a:extLst>
          </p:cNvPr>
          <p:cNvGraphicFramePr>
            <a:graphicFrameLocks noGrp="1"/>
          </p:cNvGraphicFramePr>
          <p:nvPr>
            <p:extLst>
              <p:ext uri="{D42A27DB-BD31-4B8C-83A1-F6EECF244321}">
                <p14:modId xmlns:p14="http://schemas.microsoft.com/office/powerpoint/2010/main" val="3182850759"/>
              </p:ext>
            </p:extLst>
          </p:nvPr>
        </p:nvGraphicFramePr>
        <p:xfrm>
          <a:off x="336000" y="669301"/>
          <a:ext cx="11520000" cy="4608000"/>
        </p:xfrm>
        <a:graphic>
          <a:graphicData uri="http://schemas.openxmlformats.org/drawingml/2006/table">
            <a:tbl>
              <a:tblPr firstRow="1" bandRow="1">
                <a:tableStyleId>{5C22544A-7EE6-4342-B048-85BDC9FD1C3A}</a:tableStyleId>
              </a:tblPr>
              <a:tblGrid>
                <a:gridCol w="777183">
                  <a:extLst>
                    <a:ext uri="{9D8B030D-6E8A-4147-A177-3AD203B41FA5}">
                      <a16:colId xmlns:a16="http://schemas.microsoft.com/office/drawing/2014/main" val="1614505114"/>
                    </a:ext>
                  </a:extLst>
                </a:gridCol>
                <a:gridCol w="4731026">
                  <a:extLst>
                    <a:ext uri="{9D8B030D-6E8A-4147-A177-3AD203B41FA5}">
                      <a16:colId xmlns:a16="http://schemas.microsoft.com/office/drawing/2014/main" val="976097038"/>
                    </a:ext>
                  </a:extLst>
                </a:gridCol>
                <a:gridCol w="854765">
                  <a:extLst>
                    <a:ext uri="{9D8B030D-6E8A-4147-A177-3AD203B41FA5}">
                      <a16:colId xmlns:a16="http://schemas.microsoft.com/office/drawing/2014/main" val="1403688444"/>
                    </a:ext>
                  </a:extLst>
                </a:gridCol>
                <a:gridCol w="5157026">
                  <a:extLst>
                    <a:ext uri="{9D8B030D-6E8A-4147-A177-3AD203B41FA5}">
                      <a16:colId xmlns:a16="http://schemas.microsoft.com/office/drawing/2014/main" val="3865192058"/>
                    </a:ext>
                  </a:extLst>
                </a:gridCol>
              </a:tblGrid>
              <a:tr h="468000">
                <a:tc gridSpan="4">
                  <a:txBody>
                    <a:bodyPr/>
                    <a:lstStyle/>
                    <a:p>
                      <a:r>
                        <a:rPr lang="en-GB" sz="2000" dirty="0"/>
                        <a:t>Contents</a:t>
                      </a:r>
                    </a:p>
                  </a:txBody>
                  <a:tcPr anchor="ctr"/>
                </a:tc>
                <a:tc hMerge="1">
                  <a:txBody>
                    <a:bodyPr/>
                    <a:lstStyle/>
                    <a:p>
                      <a:endParaRPr lang="en-GB"/>
                    </a:p>
                  </a:txBody>
                  <a:tcPr/>
                </a:tc>
                <a:tc hMerge="1">
                  <a:txBody>
                    <a:bodyPr/>
                    <a:lstStyle/>
                    <a:p>
                      <a:endParaRPr lang="en-GB" sz="1400"/>
                    </a:p>
                  </a:txBody>
                  <a:tcPr/>
                </a:tc>
                <a:tc hMerge="1">
                  <a:txBody>
                    <a:bodyPr/>
                    <a:lstStyle/>
                    <a:p>
                      <a:endParaRPr lang="en-GB" sz="1400"/>
                    </a:p>
                  </a:txBody>
                  <a:tcPr/>
                </a:tc>
                <a:extLst>
                  <a:ext uri="{0D108BD9-81ED-4DB2-BD59-A6C34878D82A}">
                    <a16:rowId xmlns:a16="http://schemas.microsoft.com/office/drawing/2014/main" val="2317401711"/>
                  </a:ext>
                </a:extLst>
              </a:tr>
              <a:tr h="414000">
                <a:tc>
                  <a:txBody>
                    <a:bodyPr/>
                    <a:lstStyle/>
                    <a:p>
                      <a:pPr algn="l"/>
                      <a:r>
                        <a:rPr lang="en-GB" sz="1400"/>
                        <a:t>1</a:t>
                      </a:r>
                    </a:p>
                  </a:txBody>
                  <a:tcPr anchor="ctr"/>
                </a:tc>
                <a:tc>
                  <a:txBody>
                    <a:bodyPr/>
                    <a:lstStyle/>
                    <a:p>
                      <a:r>
                        <a:rPr lang="en-GB" sz="1400" dirty="0"/>
                        <a:t>Overview and Background</a:t>
                      </a:r>
                    </a:p>
                  </a:txBody>
                  <a:tcPr anchor="ctr"/>
                </a:tc>
                <a:tc>
                  <a:txBody>
                    <a:bodyPr/>
                    <a:lstStyle/>
                    <a:p>
                      <a:r>
                        <a:rPr lang="en-GB" sz="1400"/>
                        <a:t>11</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Assumptions </a:t>
                      </a:r>
                    </a:p>
                  </a:txBody>
                  <a:tcPr anchor="ctr"/>
                </a:tc>
                <a:extLst>
                  <a:ext uri="{0D108BD9-81ED-4DB2-BD59-A6C34878D82A}">
                    <a16:rowId xmlns:a16="http://schemas.microsoft.com/office/drawing/2014/main" val="3856616838"/>
                  </a:ext>
                </a:extLst>
              </a:tr>
              <a:tr h="414000">
                <a:tc>
                  <a:txBody>
                    <a:bodyPr/>
                    <a:lstStyle/>
                    <a:p>
                      <a:pPr algn="l"/>
                      <a:r>
                        <a:rPr lang="en-GB" sz="1400"/>
                        <a:t>2</a:t>
                      </a:r>
                    </a:p>
                  </a:txBody>
                  <a:tcPr anchor="ctr"/>
                </a:tc>
                <a:tc>
                  <a:txBody>
                    <a:bodyPr/>
                    <a:lstStyle/>
                    <a:p>
                      <a:r>
                        <a:rPr lang="en-GB" sz="1400"/>
                        <a:t>Scope</a:t>
                      </a:r>
                    </a:p>
                  </a:txBody>
                  <a:tcPr anchor="ctr"/>
                </a:tc>
                <a:tc>
                  <a:txBody>
                    <a:bodyPr/>
                    <a:lstStyle/>
                    <a:p>
                      <a:r>
                        <a:rPr lang="en-GB" sz="1400"/>
                        <a:t>12</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Communications </a:t>
                      </a:r>
                    </a:p>
                  </a:txBody>
                  <a:tcPr anchor="ctr"/>
                </a:tc>
                <a:extLst>
                  <a:ext uri="{0D108BD9-81ED-4DB2-BD59-A6C34878D82A}">
                    <a16:rowId xmlns:a16="http://schemas.microsoft.com/office/drawing/2014/main" val="2220083832"/>
                  </a:ext>
                </a:extLst>
              </a:tr>
              <a:tr h="414000">
                <a:tc>
                  <a:txBody>
                    <a:bodyPr/>
                    <a:lstStyle/>
                    <a:p>
                      <a:pPr algn="l"/>
                      <a:r>
                        <a:rPr lang="en-GB" sz="1400"/>
                        <a:t>3 </a:t>
                      </a:r>
                    </a:p>
                  </a:txBody>
                  <a:tcPr anchor="ctr"/>
                </a:tc>
                <a:tc>
                  <a:txBody>
                    <a:bodyPr/>
                    <a:lstStyle/>
                    <a:p>
                      <a:r>
                        <a:rPr lang="en-GB" sz="1400" dirty="0"/>
                        <a:t>Milestones</a:t>
                      </a:r>
                    </a:p>
                  </a:txBody>
                  <a:tcPr anchor="ctr"/>
                </a:tc>
                <a:tc>
                  <a:txBody>
                    <a:bodyPr/>
                    <a:lstStyle/>
                    <a:p>
                      <a:r>
                        <a:rPr lang="en-GB" sz="1400"/>
                        <a:t>13</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Equality Impact Assessment </a:t>
                      </a:r>
                    </a:p>
                  </a:txBody>
                  <a:tcPr anchor="ctr"/>
                </a:tc>
                <a:extLst>
                  <a:ext uri="{0D108BD9-81ED-4DB2-BD59-A6C34878D82A}">
                    <a16:rowId xmlns:a16="http://schemas.microsoft.com/office/drawing/2014/main" val="3360024150"/>
                  </a:ext>
                </a:extLst>
              </a:tr>
              <a:tr h="414000">
                <a:tc>
                  <a:txBody>
                    <a:bodyPr/>
                    <a:lstStyle/>
                    <a:p>
                      <a:pPr algn="l"/>
                      <a:r>
                        <a:rPr lang="en-GB" sz="1400"/>
                        <a:t>4</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Objectives and Benefits</a:t>
                      </a:r>
                    </a:p>
                  </a:txBody>
                  <a:tcPr anchor="ctr"/>
                </a:tc>
                <a:tc>
                  <a:txBody>
                    <a:bodyPr/>
                    <a:lstStyle/>
                    <a:p>
                      <a:r>
                        <a:rPr lang="en-GB" sz="1400"/>
                        <a:t>14</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Privacy Impact Assessment Background </a:t>
                      </a:r>
                    </a:p>
                  </a:txBody>
                  <a:tcPr anchor="ctr"/>
                </a:tc>
                <a:extLst>
                  <a:ext uri="{0D108BD9-81ED-4DB2-BD59-A6C34878D82A}">
                    <a16:rowId xmlns:a16="http://schemas.microsoft.com/office/drawing/2014/main" val="1009393726"/>
                  </a:ext>
                </a:extLst>
              </a:tr>
              <a:tr h="414000">
                <a:tc>
                  <a:txBody>
                    <a:bodyPr/>
                    <a:lstStyle/>
                    <a:p>
                      <a:pPr algn="l"/>
                      <a:r>
                        <a:rPr lang="en-GB" sz="1400"/>
                        <a:t>5</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Benefits Map </a:t>
                      </a:r>
                    </a:p>
                  </a:txBody>
                  <a:tcPr anchor="ctr"/>
                </a:tc>
                <a:tc>
                  <a:txBody>
                    <a:bodyPr/>
                    <a:lstStyle/>
                    <a:p>
                      <a:r>
                        <a:rPr lang="en-GB" sz="1400"/>
                        <a:t>15 </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Privacy Impact Assessment</a:t>
                      </a:r>
                    </a:p>
                  </a:txBody>
                  <a:tcPr anchor="ctr"/>
                </a:tc>
                <a:extLst>
                  <a:ext uri="{0D108BD9-81ED-4DB2-BD59-A6C34878D82A}">
                    <a16:rowId xmlns:a16="http://schemas.microsoft.com/office/drawing/2014/main" val="2686193217"/>
                  </a:ext>
                </a:extLst>
              </a:tr>
              <a:tr h="414000">
                <a:tc>
                  <a:txBody>
                    <a:bodyPr/>
                    <a:lstStyle/>
                    <a:p>
                      <a:pPr algn="l"/>
                      <a:r>
                        <a:rPr lang="en-GB" sz="1400"/>
                        <a:t>6</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Acceptance Criteria </a:t>
                      </a:r>
                    </a:p>
                  </a:txBody>
                  <a:tcPr anchor="ctr"/>
                </a:tc>
                <a:tc>
                  <a:txBody>
                    <a:bodyPr/>
                    <a:lstStyle/>
                    <a:p>
                      <a:r>
                        <a:rPr lang="en-GB" sz="1400"/>
                        <a:t>16 </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Change Control Process</a:t>
                      </a:r>
                    </a:p>
                  </a:txBody>
                  <a:tcPr anchor="ctr"/>
                </a:tc>
                <a:extLst>
                  <a:ext uri="{0D108BD9-81ED-4DB2-BD59-A6C34878D82A}">
                    <a16:rowId xmlns:a16="http://schemas.microsoft.com/office/drawing/2014/main" val="696773019"/>
                  </a:ext>
                </a:extLst>
              </a:tr>
              <a:tr h="414000">
                <a:tc>
                  <a:txBody>
                    <a:bodyPr/>
                    <a:lstStyle/>
                    <a:p>
                      <a:pPr algn="l"/>
                      <a:r>
                        <a:rPr lang="en-GB" sz="1400"/>
                        <a:t>7</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Project Costs</a:t>
                      </a:r>
                    </a:p>
                  </a:txBody>
                  <a:tcPr anchor="ctr"/>
                </a:tc>
                <a:tc>
                  <a:txBody>
                    <a:bodyPr/>
                    <a:lstStyle/>
                    <a:p>
                      <a:r>
                        <a:rPr lang="en-GB" sz="1400"/>
                        <a:t>17</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Change Control</a:t>
                      </a:r>
                    </a:p>
                  </a:txBody>
                  <a:tcPr anchor="ctr"/>
                </a:tc>
                <a:extLst>
                  <a:ext uri="{0D108BD9-81ED-4DB2-BD59-A6C34878D82A}">
                    <a16:rowId xmlns:a16="http://schemas.microsoft.com/office/drawing/2014/main" val="678923181"/>
                  </a:ext>
                </a:extLst>
              </a:tr>
              <a:tr h="414000">
                <a:tc>
                  <a:txBody>
                    <a:bodyPr/>
                    <a:lstStyle/>
                    <a:p>
                      <a:pPr algn="l"/>
                      <a:r>
                        <a:rPr lang="en-GB" sz="1400"/>
                        <a:t>8</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Initial Risks</a:t>
                      </a:r>
                    </a:p>
                  </a:txBody>
                  <a:tcPr anchor="ctr"/>
                </a:tc>
                <a:tc>
                  <a:txBody>
                    <a:bodyPr/>
                    <a:lstStyle/>
                    <a:p>
                      <a:r>
                        <a:rPr lang="en-GB" sz="1400"/>
                        <a:t>18</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b="0" dirty="0"/>
                        <a:t>Appendices: </a:t>
                      </a:r>
                    </a:p>
                  </a:txBody>
                  <a:tcPr anchor="ctr"/>
                </a:tc>
                <a:extLst>
                  <a:ext uri="{0D108BD9-81ED-4DB2-BD59-A6C34878D82A}">
                    <a16:rowId xmlns:a16="http://schemas.microsoft.com/office/drawing/2014/main" val="1283606974"/>
                  </a:ext>
                </a:extLst>
              </a:tr>
              <a:tr h="414000">
                <a:tc>
                  <a:txBody>
                    <a:bodyPr/>
                    <a:lstStyle/>
                    <a:p>
                      <a:pPr algn="l"/>
                      <a:r>
                        <a:rPr lang="en-GB" sz="1400"/>
                        <a:t>9 </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Governance and Control</a:t>
                      </a:r>
                    </a:p>
                  </a:txBody>
                  <a:tcPr anchor="ctr"/>
                </a:tc>
                <a:tc>
                  <a:txBody>
                    <a:bodyPr/>
                    <a:lstStyle/>
                    <a:p>
                      <a:r>
                        <a:rPr lang="en-GB" sz="1400" dirty="0"/>
                        <a:t>Appen. 1</a:t>
                      </a:r>
                    </a:p>
                  </a:txBody>
                  <a:tcPr anchor="ctr"/>
                </a:tc>
                <a:tc>
                  <a:txBody>
                    <a:bodyPr/>
                    <a:lstStyle/>
                    <a:p>
                      <a:pPr marL="219711" marR="0" lvl="1" indent="0" algn="l" defTabSz="439421" rtl="0" eaLnBrk="1" fontAlgn="auto" latinLnBrk="0" hangingPunct="1">
                        <a:lnSpc>
                          <a:spcPct val="100000"/>
                        </a:lnSpc>
                        <a:spcBef>
                          <a:spcPts val="0"/>
                        </a:spcBef>
                        <a:spcAft>
                          <a:spcPts val="0"/>
                        </a:spcAft>
                        <a:buClrTx/>
                        <a:buSzTx/>
                        <a:buFontTx/>
                        <a:buNone/>
                        <a:tabLst/>
                        <a:defRPr/>
                      </a:pPr>
                      <a:r>
                        <a:rPr lang="en-GB" sz="1400" dirty="0"/>
                        <a:t>Programme Structure</a:t>
                      </a:r>
                    </a:p>
                  </a:txBody>
                  <a:tcPr anchor="ctr"/>
                </a:tc>
                <a:extLst>
                  <a:ext uri="{0D108BD9-81ED-4DB2-BD59-A6C34878D82A}">
                    <a16:rowId xmlns:a16="http://schemas.microsoft.com/office/drawing/2014/main" val="635255120"/>
                  </a:ext>
                </a:extLst>
              </a:tr>
              <a:tr h="414000">
                <a:tc>
                  <a:txBody>
                    <a:bodyPr/>
                    <a:lstStyle/>
                    <a:p>
                      <a:pPr algn="l"/>
                      <a:r>
                        <a:rPr lang="en-GB" sz="1400"/>
                        <a:t>10 </a:t>
                      </a:r>
                    </a:p>
                  </a:txBody>
                  <a:tcPr anchor="ctr"/>
                </a:tc>
                <a:tc>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400" dirty="0"/>
                        <a:t>Project Team</a:t>
                      </a:r>
                    </a:p>
                  </a:txBody>
                  <a:tcPr anchor="ctr"/>
                </a:tc>
                <a:tc>
                  <a:txBody>
                    <a:bodyPr/>
                    <a:lstStyle/>
                    <a:p>
                      <a:r>
                        <a:rPr lang="en-GB" sz="1400" dirty="0"/>
                        <a:t>Appen. 2</a:t>
                      </a:r>
                    </a:p>
                  </a:txBody>
                  <a:tcPr anchor="ctr"/>
                </a:tc>
                <a:tc>
                  <a:txBody>
                    <a:bodyPr/>
                    <a:lstStyle/>
                    <a:p>
                      <a:pPr marL="219711" lvl="1" indent="0">
                        <a:buFont typeface="Arial" panose="020B0604020202020204" pitchFamily="34" charset="0"/>
                        <a:buNone/>
                      </a:pPr>
                      <a:r>
                        <a:rPr lang="en-GB" sz="1400" dirty="0"/>
                        <a:t>Roadmap</a:t>
                      </a:r>
                    </a:p>
                  </a:txBody>
                  <a:tcPr anchor="ctr"/>
                </a:tc>
                <a:extLst>
                  <a:ext uri="{0D108BD9-81ED-4DB2-BD59-A6C34878D82A}">
                    <a16:rowId xmlns:a16="http://schemas.microsoft.com/office/drawing/2014/main" val="1449133523"/>
                  </a:ext>
                </a:extLst>
              </a:tr>
            </a:tbl>
          </a:graphicData>
        </a:graphic>
      </p:graphicFrame>
    </p:spTree>
    <p:extLst>
      <p:ext uri="{BB962C8B-B14F-4D97-AF65-F5344CB8AC3E}">
        <p14:creationId xmlns:p14="http://schemas.microsoft.com/office/powerpoint/2010/main" val="137761439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0"/>
          <p:cNvSpPr txBox="1">
            <a:spLocks noGrp="1"/>
          </p:cNvSpPr>
          <p:nvPr>
            <p:ph type="title"/>
          </p:nvPr>
        </p:nvSpPr>
        <p:spPr>
          <a:xfrm>
            <a:off x="458382" y="211376"/>
            <a:ext cx="8208912" cy="355034"/>
          </a:xfrm>
        </p:spPr>
        <p:txBody>
          <a:bodyPr vert="horz" wrap="square" lIns="0" tIns="0" rIns="0" bIns="0" rtlCol="0" anchor="t">
            <a:normAutofit/>
          </a:bodyPr>
          <a:lstStyle/>
          <a:p>
            <a:pPr algn="l">
              <a:spcAft>
                <a:spcPct val="0"/>
              </a:spcAft>
              <a:buClr>
                <a:srgbClr val="000000"/>
              </a:buClr>
              <a:buSzPct val="46000"/>
            </a:pPr>
            <a:r>
              <a:rPr lang="en-GB" altLang="en-US" sz="2300">
                <a:solidFill>
                  <a:srgbClr val="3C78D8"/>
                </a:solidFill>
                <a:latin typeface="Calibri Light"/>
                <a:cs typeface="Calibri Light"/>
                <a:sym typeface="Arial" panose="020B0604020202020204" pitchFamily="34" charset="0"/>
              </a:rPr>
              <a:t>PPP </a:t>
            </a:r>
            <a:r>
              <a:rPr lang="en-GB" altLang="en-US" sz="230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300">
                <a:solidFill>
                  <a:srgbClr val="3C78D8"/>
                </a:solidFill>
                <a:latin typeface="Calibri Light"/>
                <a:cs typeface="Calibri Light"/>
                <a:sym typeface="Arial" panose="020B0604020202020204" pitchFamily="34" charset="0"/>
              </a:rPr>
              <a:t>| </a:t>
            </a:r>
            <a:r>
              <a:rPr lang="en-GB" altLang="en-US" sz="2300">
                <a:solidFill>
                  <a:srgbClr val="00B050"/>
                </a:solidFill>
                <a:latin typeface="Calibri Light"/>
                <a:cs typeface="Calibri Light"/>
                <a:sym typeface="Arial" panose="020B0604020202020204" pitchFamily="34" charset="0"/>
              </a:rPr>
              <a:t>Overview &amp; Background</a:t>
            </a:r>
            <a:endParaRPr lang="en-US"/>
          </a:p>
        </p:txBody>
      </p:sp>
      <p:sp>
        <p:nvSpPr>
          <p:cNvPr id="2" name="TextBox 1">
            <a:extLst>
              <a:ext uri="{FF2B5EF4-FFF2-40B4-BE49-F238E27FC236}">
                <a16:creationId xmlns:a16="http://schemas.microsoft.com/office/drawing/2014/main" id="{E89E6C4C-E9F1-4F25-AF0A-AA975758E338}"/>
              </a:ext>
            </a:extLst>
          </p:cNvPr>
          <p:cNvSpPr txBox="1"/>
          <p:nvPr/>
        </p:nvSpPr>
        <p:spPr>
          <a:xfrm>
            <a:off x="458382" y="853022"/>
            <a:ext cx="11315696" cy="4171527"/>
          </a:xfrm>
          <a:prstGeom prst="rect">
            <a:avLst/>
          </a:prstGeom>
          <a:noFill/>
        </p:spPr>
        <p:txBody>
          <a:bodyPr wrap="square" rtlCol="0">
            <a:spAutoFit/>
          </a:bodyPr>
          <a:lstStyle/>
          <a:p>
            <a:pPr>
              <a:lnSpc>
                <a:spcPct val="107000"/>
              </a:lnSpc>
              <a:spcBef>
                <a:spcPts val="600"/>
              </a:spcBef>
              <a:spcAft>
                <a:spcPts val="600"/>
              </a:spcAft>
            </a:pPr>
            <a:r>
              <a:rPr lang="en-GB" sz="1600" b="1" dirty="0">
                <a:solidFill>
                  <a:srgbClr val="000000"/>
                </a:solidFill>
                <a:ea typeface="Calibri" panose="020F0502020204030204" pitchFamily="34" charset="0"/>
                <a:cs typeface="Calibri"/>
              </a:rPr>
              <a:t>Background</a:t>
            </a:r>
          </a:p>
          <a:p>
            <a:pPr>
              <a:lnSpc>
                <a:spcPct val="107000"/>
              </a:lnSpc>
              <a:spcBef>
                <a:spcPts val="600"/>
              </a:spcBef>
              <a:spcAft>
                <a:spcPts val="600"/>
              </a:spcAft>
            </a:pPr>
            <a:r>
              <a:rPr lang="en-GB" sz="1400" dirty="0">
                <a:solidFill>
                  <a:srgbClr val="000000"/>
                </a:solidFill>
                <a:ea typeface="Calibri" panose="020F0502020204030204" pitchFamily="34" charset="0"/>
                <a:cs typeface="Calibri"/>
              </a:rPr>
              <a:t>The Public Protection Partnership (PPP) is a shared service that delivers Environmental Health, Licensing and Trading Standards across Bracknell Forest, West Berkshire and Wokingham Borough Councils.</a:t>
            </a:r>
            <a:r>
              <a:rPr lang="en-GB" sz="1400" dirty="0">
                <a:ea typeface="Calibri" panose="020F0502020204030204" pitchFamily="34" charset="0"/>
                <a:cs typeface="Times New Roman"/>
              </a:rPr>
              <a:t> </a:t>
            </a:r>
            <a:endParaRPr lang="en-GB" sz="1400" dirty="0">
              <a:ea typeface="Calibri" panose="020F0502020204030204" pitchFamily="34" charset="0"/>
              <a:cs typeface="Times New Roman" panose="02020603050405020304" pitchFamily="18" charset="0"/>
            </a:endParaRPr>
          </a:p>
          <a:p>
            <a:pPr>
              <a:lnSpc>
                <a:spcPct val="107000"/>
              </a:lnSpc>
              <a:spcBef>
                <a:spcPts val="600"/>
              </a:spcBef>
              <a:spcAft>
                <a:spcPts val="600"/>
              </a:spcAft>
            </a:pPr>
            <a:r>
              <a:rPr lang="en-GB" sz="1400" dirty="0">
                <a:solidFill>
                  <a:srgbClr val="000000"/>
                </a:solidFill>
                <a:cs typeface="Calibri"/>
              </a:rPr>
              <a:t>The shared service agreement was originally commissioned in 2010 and a new partnership was extended in 2017 to include Bracknell Forest Council for a ten-year term. </a:t>
            </a:r>
            <a:r>
              <a:rPr lang="en-US" sz="1400" dirty="0">
                <a:solidFill>
                  <a:srgbClr val="000000"/>
                </a:solidFill>
                <a:cs typeface="Calibri"/>
              </a:rPr>
              <a:t>The shared service staff are employed by West Berkshire, and management of the service is via </a:t>
            </a:r>
            <a:r>
              <a:rPr lang="en-GB" sz="1400" dirty="0">
                <a:solidFill>
                  <a:srgbClr val="000000"/>
                </a:solidFill>
                <a:cs typeface="Calibri"/>
              </a:rPr>
              <a:t>a ‘Joint Committee’ which aims to meet four times a year. The Committee provides strategic direction and makes key decisions regarding the Joint Public Protection Service.  </a:t>
            </a:r>
          </a:p>
          <a:p>
            <a:pPr>
              <a:lnSpc>
                <a:spcPct val="107000"/>
              </a:lnSpc>
              <a:spcBef>
                <a:spcPts val="600"/>
              </a:spcBef>
              <a:spcAft>
                <a:spcPts val="600"/>
              </a:spcAft>
            </a:pPr>
            <a:r>
              <a:rPr lang="en-US" sz="1600" b="1" dirty="0">
                <a:solidFill>
                  <a:srgbClr val="000000"/>
                </a:solidFill>
                <a:cs typeface="Calibri"/>
              </a:rPr>
              <a:t>Programme Objective</a:t>
            </a:r>
          </a:p>
          <a:p>
            <a:pPr>
              <a:lnSpc>
                <a:spcPct val="107000"/>
              </a:lnSpc>
              <a:spcBef>
                <a:spcPts val="600"/>
              </a:spcBef>
              <a:spcAft>
                <a:spcPts val="600"/>
              </a:spcAft>
            </a:pPr>
            <a:r>
              <a:rPr lang="en-US" sz="1400" dirty="0">
                <a:cs typeface="Calibri"/>
              </a:rPr>
              <a:t>An Executive decision has been taken to exit the shared service agreement and formal notice has been given to leave by 31 March 2022. There is a desire to bring regulatory PPP functions back in-house, with an enhanced out of hours Anti-Social Behaviour Service, commissioning functions that result in a better outcome over an in-house service.</a:t>
            </a:r>
            <a:endParaRPr lang="en-US" sz="1400" dirty="0"/>
          </a:p>
          <a:p>
            <a:pPr>
              <a:spcBef>
                <a:spcPts val="600"/>
              </a:spcBef>
              <a:spcAft>
                <a:spcPts val="600"/>
              </a:spcAft>
            </a:pPr>
            <a:r>
              <a:rPr lang="en-US" sz="1400" dirty="0"/>
              <a:t>This Programme will oversee the delivery of:</a:t>
            </a:r>
          </a:p>
          <a:p>
            <a:pPr marL="285750" indent="-285750">
              <a:buFont typeface="Arial" panose="020B0604020202020204" pitchFamily="34" charset="0"/>
              <a:buChar char="•"/>
            </a:pPr>
            <a:r>
              <a:rPr lang="en-US" sz="1400" dirty="0"/>
              <a:t>Designing a new regulatory service to enable PPP functions to be brought back to WBC.</a:t>
            </a:r>
          </a:p>
          <a:p>
            <a:pPr marL="285750" indent="-285750">
              <a:buFont typeface="Arial" panose="020B0604020202020204" pitchFamily="34" charset="0"/>
              <a:buChar char="•"/>
            </a:pPr>
            <a:r>
              <a:rPr lang="en-US" sz="1400" dirty="0"/>
              <a:t>Activity to support negotiations with PPP and mobilisation arrangements.</a:t>
            </a:r>
          </a:p>
          <a:p>
            <a:pPr marL="285750" indent="-285750">
              <a:buFont typeface="Arial" panose="020B0604020202020204" pitchFamily="34" charset="0"/>
              <a:buChar char="•"/>
            </a:pPr>
            <a:r>
              <a:rPr lang="en-US" sz="1400" dirty="0"/>
              <a:t>Activity to enhance the customer experience, and review resource alignment.</a:t>
            </a:r>
            <a:endParaRPr lang="en-GB" sz="1400" dirty="0"/>
          </a:p>
        </p:txBody>
      </p:sp>
    </p:spTree>
    <p:extLst>
      <p:ext uri="{BB962C8B-B14F-4D97-AF65-F5344CB8AC3E}">
        <p14:creationId xmlns:p14="http://schemas.microsoft.com/office/powerpoint/2010/main" val="48421066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30"/>
          <p:cNvSpPr txBox="1">
            <a:spLocks noGrp="1"/>
          </p:cNvSpPr>
          <p:nvPr>
            <p:ph type="title"/>
          </p:nvPr>
        </p:nvSpPr>
        <p:spPr>
          <a:xfrm>
            <a:off x="279357" y="109973"/>
            <a:ext cx="8208912" cy="355034"/>
          </a:xfrm>
        </p:spPr>
        <p:txBody>
          <a:bodyPr vert="horz" wrap="square" lIns="0" tIns="0" rIns="0" bIns="0" rtlCol="0" anchor="t">
            <a:normAutofit/>
          </a:bodyPr>
          <a:lstStyle/>
          <a:p>
            <a:pPr algn="l">
              <a:spcBef>
                <a:spcPct val="0"/>
              </a:spcBef>
              <a:spcAft>
                <a:spcPct val="0"/>
              </a:spcAft>
              <a:buClr>
                <a:srgbClr val="000000"/>
              </a:buClr>
              <a:buSzPct val="46000"/>
            </a:pPr>
            <a:r>
              <a:rPr lang="en-GB" sz="2300" dirty="0">
                <a:solidFill>
                  <a:srgbClr val="3C78D8"/>
                </a:solidFill>
                <a:latin typeface="Calibri Light"/>
                <a:cs typeface="Calibri Light"/>
                <a:sym typeface="Arial" panose="020B0604020202020204" pitchFamily="34" charset="0"/>
              </a:rPr>
              <a:t>PPP Project Initiation Document </a:t>
            </a:r>
            <a:r>
              <a:rPr lang="en-GB" altLang="en-US" sz="2300" dirty="0">
                <a:solidFill>
                  <a:srgbClr val="3C78D8"/>
                </a:solidFill>
                <a:latin typeface="Calibri Light"/>
                <a:cs typeface="Calibri Light"/>
                <a:sym typeface="Arial" panose="020B0604020202020204" pitchFamily="34" charset="0"/>
              </a:rPr>
              <a:t>| </a:t>
            </a:r>
            <a:r>
              <a:rPr lang="en-GB" altLang="en-US" sz="2300" dirty="0">
                <a:solidFill>
                  <a:srgbClr val="00B050"/>
                </a:solidFill>
                <a:latin typeface="Calibri Light"/>
                <a:cs typeface="Calibri Light"/>
                <a:sym typeface="Arial" panose="020B0604020202020204" pitchFamily="34" charset="0"/>
              </a:rPr>
              <a:t>Phase 1 Scope </a:t>
            </a:r>
            <a:r>
              <a:rPr lang="en-GB" altLang="en-US" sz="1800" dirty="0">
                <a:solidFill>
                  <a:srgbClr val="00B050"/>
                </a:solidFill>
                <a:latin typeface="Calibri Light"/>
                <a:cs typeface="Calibri Light"/>
                <a:sym typeface="Arial" panose="020B0604020202020204" pitchFamily="34" charset="0"/>
              </a:rPr>
              <a:t>(To 31 March 2022)</a:t>
            </a:r>
            <a:r>
              <a:rPr lang="en-GB" altLang="en-US" sz="2300" dirty="0">
                <a:solidFill>
                  <a:srgbClr val="00B050"/>
                </a:solidFill>
                <a:latin typeface="Calibri Light"/>
                <a:cs typeface="Calibri Light"/>
                <a:sym typeface="Arial" panose="020B0604020202020204" pitchFamily="34" charset="0"/>
              </a:rPr>
              <a:t> </a:t>
            </a:r>
            <a:endParaRPr lang="en-US" dirty="0"/>
          </a:p>
        </p:txBody>
      </p:sp>
      <p:graphicFrame>
        <p:nvGraphicFramePr>
          <p:cNvPr id="2" name="Table 3">
            <a:extLst>
              <a:ext uri="{FF2B5EF4-FFF2-40B4-BE49-F238E27FC236}">
                <a16:creationId xmlns:a16="http://schemas.microsoft.com/office/drawing/2014/main" id="{B907B0E5-B063-46B3-A44C-0E6E0384E56A}"/>
              </a:ext>
            </a:extLst>
          </p:cNvPr>
          <p:cNvGraphicFramePr>
            <a:graphicFrameLocks noGrp="1"/>
          </p:cNvGraphicFramePr>
          <p:nvPr>
            <p:extLst>
              <p:ext uri="{D42A27DB-BD31-4B8C-83A1-F6EECF244321}">
                <p14:modId xmlns:p14="http://schemas.microsoft.com/office/powerpoint/2010/main" val="1335162398"/>
              </p:ext>
            </p:extLst>
          </p:nvPr>
        </p:nvGraphicFramePr>
        <p:xfrm>
          <a:off x="109329" y="526776"/>
          <a:ext cx="11866646" cy="6282294"/>
        </p:xfrm>
        <a:graphic>
          <a:graphicData uri="http://schemas.openxmlformats.org/drawingml/2006/table">
            <a:tbl>
              <a:tblPr firstRow="1" bandRow="1">
                <a:tableStyleId>{5C22544A-7EE6-4342-B048-85BDC9FD1C3A}</a:tableStyleId>
              </a:tblPr>
              <a:tblGrid>
                <a:gridCol w="735058">
                  <a:extLst>
                    <a:ext uri="{9D8B030D-6E8A-4147-A177-3AD203B41FA5}">
                      <a16:colId xmlns:a16="http://schemas.microsoft.com/office/drawing/2014/main" val="2036220463"/>
                    </a:ext>
                  </a:extLst>
                </a:gridCol>
                <a:gridCol w="6852569">
                  <a:extLst>
                    <a:ext uri="{9D8B030D-6E8A-4147-A177-3AD203B41FA5}">
                      <a16:colId xmlns:a16="http://schemas.microsoft.com/office/drawing/2014/main" val="225833758"/>
                    </a:ext>
                  </a:extLst>
                </a:gridCol>
                <a:gridCol w="4279019">
                  <a:extLst>
                    <a:ext uri="{9D8B030D-6E8A-4147-A177-3AD203B41FA5}">
                      <a16:colId xmlns:a16="http://schemas.microsoft.com/office/drawing/2014/main" val="2477365052"/>
                    </a:ext>
                  </a:extLst>
                </a:gridCol>
              </a:tblGrid>
              <a:tr h="273630">
                <a:tc>
                  <a:txBody>
                    <a:bodyPr/>
                    <a:lstStyle/>
                    <a:p>
                      <a:endParaRPr lang="en-GB" sz="1100" dirty="0"/>
                    </a:p>
                  </a:txBody>
                  <a:tcPr/>
                </a:tc>
                <a:tc>
                  <a:txBody>
                    <a:bodyPr/>
                    <a:lstStyle/>
                    <a:p>
                      <a:r>
                        <a:rPr lang="en-GB" sz="1100" dirty="0"/>
                        <a:t>In scope</a:t>
                      </a:r>
                    </a:p>
                  </a:txBody>
                  <a:tcPr/>
                </a:tc>
                <a:tc>
                  <a:txBody>
                    <a:bodyPr/>
                    <a:lstStyle/>
                    <a:p>
                      <a:r>
                        <a:rPr lang="en-GB" sz="1100" dirty="0"/>
                        <a:t>Out of Scope</a:t>
                      </a:r>
                    </a:p>
                  </a:txBody>
                  <a:tcPr/>
                </a:tc>
                <a:extLst>
                  <a:ext uri="{0D108BD9-81ED-4DB2-BD59-A6C34878D82A}">
                    <a16:rowId xmlns:a16="http://schemas.microsoft.com/office/drawing/2014/main" val="3624059961"/>
                  </a:ext>
                </a:extLst>
              </a:tr>
              <a:tr h="583916">
                <a:tc>
                  <a:txBody>
                    <a:bodyPr/>
                    <a:lstStyle/>
                    <a:p>
                      <a:pPr marL="0" indent="0" algn="ctr">
                        <a:buFont typeface="Arial" panose="020B0604020202020204" pitchFamily="34" charset="0"/>
                        <a:buNone/>
                      </a:pPr>
                      <a:r>
                        <a:rPr lang="en-GB" sz="1100" dirty="0"/>
                        <a:t>COMMS</a:t>
                      </a:r>
                    </a:p>
                  </a:txBody>
                  <a:tcPr vert="vert270" anchor="ctr"/>
                </a:tc>
                <a:tc>
                  <a:txBody>
                    <a:bodyPr/>
                    <a:lstStyle/>
                    <a:p>
                      <a:pPr marL="171450" lvl="0" indent="-171450">
                        <a:buFont typeface="Arial" panose="020B0604020202020204" pitchFamily="34" charset="0"/>
                        <a:buChar char="•"/>
                      </a:pPr>
                      <a:r>
                        <a:rPr lang="en-GB" sz="1050" dirty="0"/>
                        <a:t>Internal comms to PPP staff, management and Members </a:t>
                      </a:r>
                    </a:p>
                    <a:p>
                      <a:pPr marL="171450" lvl="0" indent="-171450">
                        <a:buFont typeface="Arial" panose="020B0604020202020204" pitchFamily="34" charset="0"/>
                        <a:buChar char="•"/>
                      </a:pPr>
                      <a:r>
                        <a:rPr lang="en-GB" sz="1050" dirty="0"/>
                        <a:t>External comms to residents and partners</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t>Recruitment campaign </a:t>
                      </a:r>
                    </a:p>
                  </a:txBody>
                  <a:tcPr/>
                </a:tc>
                <a:tc>
                  <a:txBody>
                    <a:bodyPr/>
                    <a:lstStyle/>
                    <a:p>
                      <a:pPr marL="171450" indent="-171450">
                        <a:buFont typeface="Arial" panose="020B0604020202020204" pitchFamily="34" charset="0"/>
                        <a:buChar char="•"/>
                      </a:pPr>
                      <a:r>
                        <a:rPr lang="en-GB" sz="1050" dirty="0"/>
                        <a:t>Public consultation</a:t>
                      </a:r>
                    </a:p>
                  </a:txBody>
                  <a:tcPr/>
                </a:tc>
                <a:extLst>
                  <a:ext uri="{0D108BD9-81ED-4DB2-BD59-A6C34878D82A}">
                    <a16:rowId xmlns:a16="http://schemas.microsoft.com/office/drawing/2014/main" val="2365233795"/>
                  </a:ext>
                </a:extLst>
              </a:tr>
              <a:tr h="1242694">
                <a:tc>
                  <a:txBody>
                    <a:bodyPr/>
                    <a:lstStyle/>
                    <a:p>
                      <a:pPr marL="0" indent="0" algn="ctr">
                        <a:buFont typeface="Arial" panose="020B0604020202020204" pitchFamily="34" charset="0"/>
                        <a:buNone/>
                      </a:pPr>
                      <a:r>
                        <a:rPr lang="en-GB" sz="1100" dirty="0"/>
                        <a:t>DESIGN</a:t>
                      </a:r>
                    </a:p>
                  </a:txBody>
                  <a:tcPr vert="vert270" anchor="ctr"/>
                </a:tc>
                <a:tc>
                  <a:txBody>
                    <a:bodyPr/>
                    <a:lstStyle/>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schemeClr val="tx1"/>
                          </a:solidFill>
                        </a:rPr>
                        <a:t>Best practice research, information and data gathering</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schemeClr val="tx1"/>
                          </a:solidFill>
                        </a:rPr>
                        <a:t>Design a new regulatory in-house PPP service (lift and shift replica of existing service from West Berks) with an enhanced out of hours ASB service</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schemeClr val="tx1"/>
                          </a:solidFill>
                        </a:rPr>
                        <a:t>Design a new customer front door </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schemeClr val="tx1"/>
                          </a:solidFill>
                        </a:rPr>
                        <a:t>Process redesign for new service</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schemeClr val="tx1"/>
                          </a:solidFill>
                        </a:rPr>
                        <a:t>KPI review and development</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schemeClr val="tx1"/>
                          </a:solidFill>
                        </a:rPr>
                        <a:t>Mobilisation of new service</a:t>
                      </a:r>
                    </a:p>
                  </a:txBody>
                  <a:tcPr/>
                </a:tc>
                <a:tc>
                  <a:txBody>
                    <a:bodyPr/>
                    <a:lstStyle/>
                    <a:p>
                      <a:pPr marL="171450" indent="-171450">
                        <a:buFont typeface="Arial" panose="020B0604020202020204" pitchFamily="34" charset="0"/>
                        <a:buChar char="•"/>
                      </a:pPr>
                      <a:r>
                        <a:rPr lang="en-GB" sz="1050" dirty="0">
                          <a:solidFill>
                            <a:schemeClr val="tx1"/>
                          </a:solidFill>
                        </a:rPr>
                        <a:t>Delivery of any new PPP services, except for an ASB service </a:t>
                      </a:r>
                    </a:p>
                    <a:p>
                      <a:pPr marL="171450" indent="-171450">
                        <a:buFont typeface="Arial" panose="020B0604020202020204" pitchFamily="34" charset="0"/>
                        <a:buChar char="•"/>
                      </a:pPr>
                      <a:r>
                        <a:rPr lang="en-GB" sz="1050" dirty="0">
                          <a:solidFill>
                            <a:schemeClr val="tx1"/>
                          </a:solidFill>
                        </a:rPr>
                        <a:t>The inclusion of Building Control (this will be delivered as part of a new project)</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b="0" i="0" u="none" strike="noStrike" noProof="0" dirty="0">
                          <a:solidFill>
                            <a:schemeClr val="tx1"/>
                          </a:solidFill>
                          <a:latin typeface="+mn-lt"/>
                        </a:rPr>
                        <a:t>Commissioned service call handling</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b="0" i="0" u="none" strike="noStrike" noProof="0" dirty="0">
                          <a:solidFill>
                            <a:schemeClr val="tx1"/>
                          </a:solidFill>
                          <a:latin typeface="+mn-lt"/>
                        </a:rPr>
                        <a:t>Localities synergies</a:t>
                      </a:r>
                      <a:endParaRPr lang="en-US" sz="1050" dirty="0">
                        <a:solidFill>
                          <a:schemeClr val="tx1"/>
                        </a:solidFill>
                      </a:endParaRPr>
                    </a:p>
                    <a:p>
                      <a:pPr marL="171450" indent="-171450">
                        <a:buFont typeface="Arial" panose="020B0604020202020204" pitchFamily="34" charset="0"/>
                        <a:buChar char="•"/>
                      </a:pPr>
                      <a:endParaRPr lang="en-GB" sz="1050" dirty="0">
                        <a:solidFill>
                          <a:schemeClr val="tx1"/>
                        </a:solidFill>
                      </a:endParaRPr>
                    </a:p>
                  </a:txBody>
                  <a:tcPr/>
                </a:tc>
                <a:extLst>
                  <a:ext uri="{0D108BD9-81ED-4DB2-BD59-A6C34878D82A}">
                    <a16:rowId xmlns:a16="http://schemas.microsoft.com/office/drawing/2014/main" val="2453709249"/>
                  </a:ext>
                </a:extLst>
              </a:tr>
              <a:tr h="659984">
                <a:tc>
                  <a:txBody>
                    <a:bodyPr/>
                    <a:lstStyle/>
                    <a:p>
                      <a:pPr marL="0" indent="0" algn="ctr">
                        <a:buFont typeface="Arial" panose="020B0604020202020204" pitchFamily="34" charset="0"/>
                        <a:buNone/>
                      </a:pPr>
                      <a:r>
                        <a:rPr lang="en-GB" sz="900" dirty="0"/>
                        <a:t>TECHNOLOGY &amp; DIGITAL</a:t>
                      </a:r>
                    </a:p>
                  </a:txBody>
                  <a:tcPr vert="vert270" anchor="ctr"/>
                </a:tc>
                <a:tc>
                  <a:txBody>
                    <a:bodyPr/>
                    <a:lstStyle/>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Civica APP functionality review, including customer portal and mobile APP</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Civica data and document migration​ </a:t>
                      </a:r>
                    </a:p>
                    <a:p>
                      <a:pPr marL="171450" indent="-171450" rtl="0" fontAlgn="base">
                        <a:buFont typeface="Arial" panose="020B0604020202020204" pitchFamily="34" charset="0"/>
                        <a:buChar char="•"/>
                      </a:pPr>
                      <a:r>
                        <a:rPr lang="en-US" sz="1050" b="0" i="0" kern="1200" dirty="0">
                          <a:solidFill>
                            <a:schemeClr val="tx1"/>
                          </a:solidFill>
                          <a:effectLst/>
                          <a:latin typeface="+mn-lt"/>
                          <a:ea typeface="+mn-ea"/>
                          <a:cs typeface="+mn-cs"/>
                        </a:rPr>
                        <a:t>Website design and development</a:t>
                      </a:r>
                    </a:p>
                    <a:p>
                      <a:pPr marL="171450" marR="0" lvl="0" indent="-171450" algn="l" defTabSz="43942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GB" sz="1050" b="0" i="0" kern="1200" dirty="0">
                          <a:solidFill>
                            <a:schemeClr val="tx1"/>
                          </a:solidFill>
                          <a:effectLst/>
                          <a:latin typeface="+mn-lt"/>
                          <a:ea typeface="+mn-ea"/>
                          <a:cs typeface="+mn-cs"/>
                        </a:rPr>
                        <a:t>D365 development</a:t>
                      </a:r>
                      <a:r>
                        <a:rPr lang="en-US" sz="1050" b="0" i="0" kern="1200" dirty="0">
                          <a:solidFill>
                            <a:schemeClr val="tx1"/>
                          </a:solidFill>
                          <a:effectLst/>
                          <a:latin typeface="+mn-lt"/>
                          <a:ea typeface="+mn-ea"/>
                          <a:cs typeface="+mn-cs"/>
                        </a:rPr>
                        <a:t>​ and forms</a:t>
                      </a:r>
                    </a:p>
                    <a:p>
                      <a:pPr marL="171450" indent="-171450" rtl="0" fontAlgn="base">
                        <a:buFont typeface="Arial" panose="020B0604020202020204" pitchFamily="34" charset="0"/>
                        <a:buChar char="•"/>
                      </a:pPr>
                      <a:endParaRPr lang="en-US" sz="1050" b="0" i="0" kern="1200" dirty="0">
                        <a:solidFill>
                          <a:schemeClr val="tx1"/>
                        </a:solidFill>
                        <a:effectLst/>
                        <a:latin typeface="+mn-lt"/>
                        <a:ea typeface="+mn-ea"/>
                        <a:cs typeface="+mn-cs"/>
                      </a:endParaRPr>
                    </a:p>
                  </a:txBody>
                  <a:tcPr/>
                </a:tc>
                <a:tc>
                  <a:txBody>
                    <a:bodyPr/>
                    <a:lstStyle/>
                    <a:p>
                      <a:pPr marL="0" indent="0">
                        <a:buFont typeface="Arial" panose="020B0604020202020204" pitchFamily="34" charset="0"/>
                        <a:buNone/>
                      </a:pPr>
                      <a:endParaRPr lang="en-GB" sz="1050" dirty="0">
                        <a:solidFill>
                          <a:schemeClr val="tx1"/>
                        </a:solidFill>
                      </a:endParaRPr>
                    </a:p>
                  </a:txBody>
                  <a:tcPr/>
                </a:tc>
                <a:extLst>
                  <a:ext uri="{0D108BD9-81ED-4DB2-BD59-A6C34878D82A}">
                    <a16:rowId xmlns:a16="http://schemas.microsoft.com/office/drawing/2014/main" val="978905393"/>
                  </a:ext>
                </a:extLst>
              </a:tr>
              <a:tr h="748611">
                <a:tc>
                  <a:txBody>
                    <a:bodyPr/>
                    <a:lstStyle/>
                    <a:p>
                      <a:pPr marL="0" indent="0" algn="ctr">
                        <a:buFont typeface="Arial" panose="020B0604020202020204" pitchFamily="34" charset="0"/>
                        <a:buNone/>
                      </a:pPr>
                      <a:r>
                        <a:rPr lang="en-GB" sz="1100" dirty="0"/>
                        <a:t>FINANCE</a:t>
                      </a:r>
                    </a:p>
                  </a:txBody>
                  <a:tcPr vert="vert270" anchor="ctr"/>
                </a:tc>
                <a:tc>
                  <a:txBody>
                    <a:bodyPr/>
                    <a:lstStyle/>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Project costs </a:t>
                      </a:r>
                      <a:r>
                        <a:rPr lang="en-US" sz="1050" b="0" i="0" kern="1200" dirty="0">
                          <a:solidFill>
                            <a:schemeClr val="tx1"/>
                          </a:solidFill>
                          <a:effectLst/>
                          <a:latin typeface="+mn-lt"/>
                          <a:ea typeface="+mn-ea"/>
                          <a:cs typeface="+mn-cs"/>
                        </a:rPr>
                        <a:t>​</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Budget review </a:t>
                      </a:r>
                      <a:r>
                        <a:rPr lang="en-US" sz="1050" b="0" i="0" kern="1200" dirty="0">
                          <a:solidFill>
                            <a:schemeClr val="tx1"/>
                          </a:solidFill>
                          <a:effectLst/>
                          <a:latin typeface="+mn-lt"/>
                          <a:ea typeface="+mn-ea"/>
                          <a:cs typeface="+mn-cs"/>
                        </a:rPr>
                        <a:t>and investigation of grants and costs</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Commercialisation – identify desire for revenue increase </a:t>
                      </a:r>
                      <a:r>
                        <a:rPr lang="en-US" sz="1050" b="0" i="0" kern="1200" dirty="0">
                          <a:solidFill>
                            <a:schemeClr val="tx1"/>
                          </a:solidFill>
                          <a:effectLst/>
                          <a:latin typeface="+mn-lt"/>
                          <a:ea typeface="+mn-ea"/>
                          <a:cs typeface="+mn-cs"/>
                        </a:rPr>
                        <a:t>​</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Actuarial Exit valuation</a:t>
                      </a:r>
                      <a:r>
                        <a:rPr lang="en-US" sz="1050" b="0" i="0" kern="1200" dirty="0">
                          <a:solidFill>
                            <a:schemeClr val="tx1"/>
                          </a:solidFill>
                          <a:effectLst/>
                          <a:latin typeface="+mn-lt"/>
                          <a:ea typeface="+mn-ea"/>
                          <a:cs typeface="+mn-cs"/>
                        </a:rPr>
                        <a:t>​ and liabilities</a:t>
                      </a:r>
                    </a:p>
                  </a:txBody>
                  <a:tcPr/>
                </a:tc>
                <a:tc>
                  <a:txBody>
                    <a:bodyPr/>
                    <a:lstStyle/>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b="0" i="0" u="none" strike="noStrike" noProof="0" dirty="0">
                          <a:solidFill>
                            <a:schemeClr val="tx1"/>
                          </a:solidFill>
                          <a:latin typeface="+mn-lt"/>
                        </a:rPr>
                        <a:t>PPP target operating model (this is being undertaken as part of a separate review)</a:t>
                      </a:r>
                      <a:endParaRPr lang="en-US" sz="1050" b="0" i="0" u="none" strike="noStrike" noProof="0" dirty="0">
                        <a:solidFill>
                          <a:schemeClr val="tx1"/>
                        </a:solidFill>
                        <a:latin typeface="+mn-lt"/>
                      </a:endParaRPr>
                    </a:p>
                    <a:p>
                      <a:endParaRPr lang="en-GB" sz="1050" dirty="0">
                        <a:solidFill>
                          <a:schemeClr val="tx1"/>
                        </a:solidFill>
                      </a:endParaRPr>
                    </a:p>
                  </a:txBody>
                  <a:tcPr/>
                </a:tc>
                <a:extLst>
                  <a:ext uri="{0D108BD9-81ED-4DB2-BD59-A6C34878D82A}">
                    <a16:rowId xmlns:a16="http://schemas.microsoft.com/office/drawing/2014/main" val="3533118234"/>
                  </a:ext>
                </a:extLst>
              </a:tr>
              <a:tr h="748611">
                <a:tc>
                  <a:txBody>
                    <a:bodyPr/>
                    <a:lstStyle/>
                    <a:p>
                      <a:pPr marL="0" indent="0" algn="ctr">
                        <a:buFont typeface="Arial" panose="020B0604020202020204" pitchFamily="34" charset="0"/>
                        <a:buNone/>
                      </a:pPr>
                      <a:r>
                        <a:rPr lang="en-GB" sz="1100" dirty="0"/>
                        <a:t>HR</a:t>
                      </a:r>
                    </a:p>
                  </a:txBody>
                  <a:tcPr vert="vert270" anchor="ctr"/>
                </a:tc>
                <a:tc>
                  <a:txBody>
                    <a:bodyPr/>
                    <a:lstStyle/>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Staffing structure &amp; transfers</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Development of a Training Plan, </a:t>
                      </a:r>
                      <a:r>
                        <a:rPr lang="en-US" sz="1050" b="0" i="0" kern="1200" dirty="0">
                          <a:solidFill>
                            <a:schemeClr val="tx1"/>
                          </a:solidFill>
                          <a:effectLst/>
                          <a:latin typeface="+mn-lt"/>
                          <a:ea typeface="+mn-ea"/>
                          <a:cs typeface="+mn-cs"/>
                        </a:rPr>
                        <a:t>​and an Induction and On-boarding Process</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JD reviews</a:t>
                      </a:r>
                      <a:r>
                        <a:rPr lang="en-US" sz="1050" b="0" i="0" kern="1200" dirty="0">
                          <a:solidFill>
                            <a:schemeClr val="tx1"/>
                          </a:solidFill>
                          <a:effectLst/>
                          <a:latin typeface="+mn-lt"/>
                          <a:ea typeface="+mn-ea"/>
                          <a:cs typeface="+mn-cs"/>
                        </a:rPr>
                        <a:t>​ and evaluation</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Contract revisions, including uniform wearing &amp; 24/7 shift deployment</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Manage redeployment &amp; redundancies (if any)</a:t>
                      </a:r>
                      <a:endParaRPr lang="en-US" sz="1050" b="0" i="0" kern="1200" dirty="0">
                        <a:solidFill>
                          <a:schemeClr val="tx1"/>
                        </a:solidFill>
                        <a:effectLst/>
                        <a:latin typeface="+mn-lt"/>
                        <a:ea typeface="+mn-ea"/>
                        <a:cs typeface="+mn-cs"/>
                      </a:endParaRPr>
                    </a:p>
                  </a:txBody>
                  <a:tcPr/>
                </a:tc>
                <a:tc>
                  <a:txBody>
                    <a:bodyPr/>
                    <a:lstStyle/>
                    <a:p>
                      <a:endParaRPr lang="en-GB" sz="1050" dirty="0"/>
                    </a:p>
                  </a:txBody>
                  <a:tcPr/>
                </a:tc>
                <a:extLst>
                  <a:ext uri="{0D108BD9-81ED-4DB2-BD59-A6C34878D82A}">
                    <a16:rowId xmlns:a16="http://schemas.microsoft.com/office/drawing/2014/main" val="1861915609"/>
                  </a:ext>
                </a:extLst>
              </a:tr>
              <a:tr h="737058">
                <a:tc>
                  <a:txBody>
                    <a:bodyPr/>
                    <a:lstStyle/>
                    <a:p>
                      <a:pPr marL="0" indent="0" algn="ctr">
                        <a:buFont typeface="Arial" panose="020B0604020202020204" pitchFamily="34" charset="0"/>
                        <a:buNone/>
                      </a:pPr>
                      <a:r>
                        <a:rPr lang="en-GB" sz="1100" dirty="0"/>
                        <a:t>LEGAL</a:t>
                      </a:r>
                    </a:p>
                  </a:txBody>
                  <a:tcPr vert="vert270" anchor="ctr"/>
                </a:tc>
                <a:tc>
                  <a:txBody>
                    <a:bodyPr/>
                    <a:lstStyle/>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50" dirty="0">
                          <a:solidFill>
                            <a:schemeClr val="tx1"/>
                          </a:solidFill>
                        </a:rPr>
                        <a:t>Contract review, negotiations and development of a bilateral exit plan</a:t>
                      </a:r>
                      <a:r>
                        <a:rPr lang="en-US" sz="1050" b="0" i="0" kern="1200" dirty="0">
                          <a:solidFill>
                            <a:schemeClr val="tx1"/>
                          </a:solidFill>
                          <a:effectLst/>
                          <a:latin typeface="+mn-lt"/>
                          <a:ea typeface="+mn-ea"/>
                          <a:cs typeface="+mn-cs"/>
                        </a:rPr>
                        <a:t>​</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Subcontracted services review </a:t>
                      </a:r>
                      <a:r>
                        <a:rPr lang="en-US" sz="1050" b="0" i="0" kern="1200" dirty="0">
                          <a:solidFill>
                            <a:schemeClr val="tx1"/>
                          </a:solidFill>
                          <a:effectLst/>
                          <a:latin typeface="+mn-lt"/>
                          <a:ea typeface="+mn-ea"/>
                          <a:cs typeface="+mn-cs"/>
                        </a:rPr>
                        <a:t>​</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Procurement &amp; commissioning</a:t>
                      </a:r>
                      <a:r>
                        <a:rPr lang="en-US" sz="1050" b="0" i="0" kern="1200" dirty="0">
                          <a:solidFill>
                            <a:schemeClr val="tx1"/>
                          </a:solidFill>
                          <a:effectLst/>
                          <a:latin typeface="+mn-lt"/>
                          <a:ea typeface="+mn-ea"/>
                          <a:cs typeface="+mn-cs"/>
                        </a:rPr>
                        <a:t>​</a:t>
                      </a:r>
                    </a:p>
                    <a:p>
                      <a:pPr marL="171450" indent="-171450" rtl="0" fontAlgn="base">
                        <a:buFont typeface="Arial" panose="020B0604020202020204" pitchFamily="34" charset="0"/>
                        <a:buChar char="•"/>
                      </a:pPr>
                      <a:r>
                        <a:rPr lang="en-GB" sz="1050" b="0" i="0" kern="1200" dirty="0">
                          <a:solidFill>
                            <a:schemeClr val="tx1"/>
                          </a:solidFill>
                          <a:effectLst/>
                          <a:latin typeface="+mn-lt"/>
                          <a:ea typeface="+mn-ea"/>
                          <a:cs typeface="+mn-cs"/>
                        </a:rPr>
                        <a:t>In-house enforcement delegation &amp; authorisation scheme creation</a:t>
                      </a:r>
                      <a:r>
                        <a:rPr lang="en-US" sz="1050" b="0" i="0" kern="1200" dirty="0">
                          <a:solidFill>
                            <a:schemeClr val="tx1"/>
                          </a:solidFill>
                          <a:effectLst/>
                          <a:latin typeface="+mn-lt"/>
                          <a:ea typeface="+mn-ea"/>
                          <a:cs typeface="+mn-cs"/>
                        </a:rPr>
                        <a:t>​</a:t>
                      </a:r>
                    </a:p>
                  </a:txBody>
                  <a:tcPr/>
                </a:tc>
                <a:tc>
                  <a:txBody>
                    <a:bodyPr/>
                    <a:lstStyle/>
                    <a:p>
                      <a:endParaRPr lang="en-GB" sz="1050" dirty="0"/>
                    </a:p>
                  </a:txBody>
                  <a:tcPr/>
                </a:tc>
                <a:extLst>
                  <a:ext uri="{0D108BD9-81ED-4DB2-BD59-A6C34878D82A}">
                    <a16:rowId xmlns:a16="http://schemas.microsoft.com/office/drawing/2014/main" val="1519456738"/>
                  </a:ext>
                </a:extLst>
              </a:tr>
              <a:tr h="913305">
                <a:tc>
                  <a:txBody>
                    <a:bodyPr/>
                    <a:lstStyle/>
                    <a:p>
                      <a:pPr marL="0" indent="0" algn="ctr">
                        <a:buFont typeface="Arial" panose="020B0604020202020204" pitchFamily="34" charset="0"/>
                        <a:buNone/>
                      </a:pPr>
                      <a:r>
                        <a:rPr lang="en-GB" sz="1100" dirty="0"/>
                        <a:t>PROPERTY</a:t>
                      </a:r>
                    </a:p>
                  </a:txBody>
                  <a:tcPr vert="vert270" anchor="ctr"/>
                </a:tc>
                <a:tc>
                  <a:txBody>
                    <a:bodyPr/>
                    <a:lstStyle/>
                    <a:p>
                      <a:pPr marL="171450" indent="-171450" rtl="0" fontAlgn="base">
                        <a:buFont typeface="Arial" panose="020B0604020202020204" pitchFamily="34" charset="0"/>
                        <a:buChar char="•"/>
                      </a:pPr>
                      <a:r>
                        <a:rPr lang="en-US" sz="1050" b="0" i="0" kern="1200" dirty="0">
                          <a:solidFill>
                            <a:schemeClr val="dk1"/>
                          </a:solidFill>
                          <a:effectLst/>
                          <a:latin typeface="+mn-lt"/>
                          <a:ea typeface="+mn-ea"/>
                          <a:cs typeface="+mn-cs"/>
                        </a:rPr>
                        <a:t>Infrastructure &amp; office accommodation​</a:t>
                      </a:r>
                    </a:p>
                    <a:p>
                      <a:pPr marL="171450" indent="-171450" rtl="0" fontAlgn="base">
                        <a:buFont typeface="Arial" panose="020B0604020202020204" pitchFamily="34" charset="0"/>
                        <a:buChar char="•"/>
                      </a:pPr>
                      <a:r>
                        <a:rPr lang="en-US" sz="1050" b="0" i="0" kern="1200" dirty="0">
                          <a:solidFill>
                            <a:schemeClr val="dk1"/>
                          </a:solidFill>
                          <a:effectLst/>
                          <a:latin typeface="+mn-lt"/>
                          <a:ea typeface="+mn-ea"/>
                          <a:cs typeface="+mn-cs"/>
                        </a:rPr>
                        <a:t>Staff locations and space​</a:t>
                      </a:r>
                    </a:p>
                    <a:p>
                      <a:pPr marL="171450" indent="-171450" rtl="0" fontAlgn="base">
                        <a:buFont typeface="Arial" panose="020B0604020202020204" pitchFamily="34" charset="0"/>
                        <a:buChar char="•"/>
                      </a:pPr>
                      <a:r>
                        <a:rPr lang="en-US" sz="1050" b="0" i="0" kern="1200" dirty="0">
                          <a:solidFill>
                            <a:schemeClr val="dk1"/>
                          </a:solidFill>
                          <a:effectLst/>
                          <a:latin typeface="+mn-lt"/>
                          <a:ea typeface="+mn-ea"/>
                          <a:cs typeface="+mn-cs"/>
                        </a:rPr>
                        <a:t>Specialist storage​</a:t>
                      </a:r>
                    </a:p>
                    <a:p>
                      <a:pPr marL="171450" indent="-171450" rtl="0" fontAlgn="base">
                        <a:buFont typeface="Arial" panose="020B0604020202020204" pitchFamily="34" charset="0"/>
                        <a:buChar char="•"/>
                      </a:pPr>
                      <a:r>
                        <a:rPr lang="en-GB" sz="1050" b="0" i="0" kern="1200" dirty="0">
                          <a:solidFill>
                            <a:schemeClr val="dk1"/>
                          </a:solidFill>
                          <a:effectLst/>
                          <a:latin typeface="+mn-lt"/>
                          <a:ea typeface="+mn-ea"/>
                          <a:cs typeface="+mn-cs"/>
                        </a:rPr>
                        <a:t>Review of 24/7 building access</a:t>
                      </a:r>
                      <a:r>
                        <a:rPr lang="en-US" sz="1050" b="0" i="0" kern="1200" dirty="0">
                          <a:solidFill>
                            <a:schemeClr val="dk1"/>
                          </a:solidFill>
                          <a:effectLst/>
                          <a:latin typeface="+mn-lt"/>
                          <a:ea typeface="+mn-ea"/>
                          <a:cs typeface="+mn-cs"/>
                        </a:rPr>
                        <a:t>​</a:t>
                      </a:r>
                    </a:p>
                    <a:p>
                      <a:pPr marL="171450" indent="-171450" rtl="0" fontAlgn="base">
                        <a:buFont typeface="Arial" panose="020B0604020202020204" pitchFamily="34" charset="0"/>
                        <a:buChar char="•"/>
                      </a:pPr>
                      <a:r>
                        <a:rPr lang="en-GB" sz="1050" b="0" i="0" kern="1200" dirty="0">
                          <a:solidFill>
                            <a:schemeClr val="dk1"/>
                          </a:solidFill>
                          <a:effectLst/>
                          <a:latin typeface="+mn-lt"/>
                          <a:ea typeface="+mn-ea"/>
                          <a:cs typeface="+mn-cs"/>
                        </a:rPr>
                        <a:t>Fleet vehicle parking</a:t>
                      </a:r>
                      <a:endParaRPr lang="en-US" sz="1050" b="0" i="0" kern="1200" dirty="0">
                        <a:solidFill>
                          <a:schemeClr val="dk1"/>
                        </a:solidFill>
                        <a:effectLst/>
                        <a:latin typeface="+mn-lt"/>
                        <a:ea typeface="+mn-ea"/>
                        <a:cs typeface="+mn-cs"/>
                      </a:endParaRPr>
                    </a:p>
                  </a:txBody>
                  <a:tcPr/>
                </a:tc>
                <a:tc>
                  <a:txBody>
                    <a:bodyPr/>
                    <a:lstStyle/>
                    <a:p>
                      <a:endParaRPr lang="en-GB" sz="1050" dirty="0"/>
                    </a:p>
                  </a:txBody>
                  <a:tcPr/>
                </a:tc>
                <a:extLst>
                  <a:ext uri="{0D108BD9-81ED-4DB2-BD59-A6C34878D82A}">
                    <a16:rowId xmlns:a16="http://schemas.microsoft.com/office/drawing/2014/main" val="3515206311"/>
                  </a:ext>
                </a:extLst>
              </a:tr>
            </a:tbl>
          </a:graphicData>
        </a:graphic>
      </p:graphicFrame>
    </p:spTree>
    <p:extLst>
      <p:ext uri="{BB962C8B-B14F-4D97-AF65-F5344CB8AC3E}">
        <p14:creationId xmlns:p14="http://schemas.microsoft.com/office/powerpoint/2010/main" val="194505698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30"/>
          <p:cNvSpPr txBox="1">
            <a:spLocks noGrp="1"/>
          </p:cNvSpPr>
          <p:nvPr>
            <p:ph type="title"/>
          </p:nvPr>
        </p:nvSpPr>
        <p:spPr>
          <a:xfrm>
            <a:off x="279357" y="109973"/>
            <a:ext cx="8208912" cy="355034"/>
          </a:xfrm>
        </p:spPr>
        <p:txBody>
          <a:bodyPr vert="horz" wrap="square" lIns="0" tIns="0" rIns="0" bIns="0" rtlCol="0" anchor="t">
            <a:normAutofit/>
          </a:bodyPr>
          <a:lstStyle/>
          <a:p>
            <a:pPr algn="l">
              <a:spcBef>
                <a:spcPct val="0"/>
              </a:spcBef>
              <a:spcAft>
                <a:spcPct val="0"/>
              </a:spcAft>
              <a:buClr>
                <a:srgbClr val="000000"/>
              </a:buClr>
              <a:buSzPct val="46000"/>
            </a:pPr>
            <a:r>
              <a:rPr lang="en-GB" sz="2300" dirty="0">
                <a:solidFill>
                  <a:srgbClr val="3C78D8"/>
                </a:solidFill>
                <a:latin typeface="Calibri Light"/>
                <a:cs typeface="Calibri Light"/>
                <a:sym typeface="Arial" panose="020B0604020202020204" pitchFamily="34" charset="0"/>
              </a:rPr>
              <a:t>PPP Project Initiation Document </a:t>
            </a:r>
            <a:r>
              <a:rPr lang="en-GB" altLang="en-US" sz="2300" dirty="0">
                <a:solidFill>
                  <a:srgbClr val="3C78D8"/>
                </a:solidFill>
                <a:latin typeface="Calibri Light"/>
                <a:cs typeface="Calibri Light"/>
                <a:sym typeface="Arial" panose="020B0604020202020204" pitchFamily="34" charset="0"/>
              </a:rPr>
              <a:t>| </a:t>
            </a:r>
            <a:r>
              <a:rPr lang="en-GB" altLang="en-US" sz="2300" dirty="0">
                <a:solidFill>
                  <a:srgbClr val="00B050"/>
                </a:solidFill>
                <a:latin typeface="Calibri Light"/>
                <a:cs typeface="Calibri Light"/>
                <a:sym typeface="Arial" panose="020B0604020202020204" pitchFamily="34" charset="0"/>
              </a:rPr>
              <a:t>Phase 2 Scope </a:t>
            </a:r>
            <a:r>
              <a:rPr lang="en-GB" altLang="en-US" sz="1800" dirty="0">
                <a:solidFill>
                  <a:srgbClr val="00B050"/>
                </a:solidFill>
                <a:latin typeface="Calibri Light"/>
                <a:cs typeface="Calibri Light"/>
                <a:sym typeface="Arial" panose="020B0604020202020204" pitchFamily="34" charset="0"/>
              </a:rPr>
              <a:t>(Post 1 April 2022)</a:t>
            </a:r>
            <a:endParaRPr lang="en-US" sz="1800" dirty="0"/>
          </a:p>
        </p:txBody>
      </p:sp>
      <p:graphicFrame>
        <p:nvGraphicFramePr>
          <p:cNvPr id="2" name="Table 3">
            <a:extLst>
              <a:ext uri="{FF2B5EF4-FFF2-40B4-BE49-F238E27FC236}">
                <a16:creationId xmlns:a16="http://schemas.microsoft.com/office/drawing/2014/main" id="{B907B0E5-B063-46B3-A44C-0E6E0384E56A}"/>
              </a:ext>
            </a:extLst>
          </p:cNvPr>
          <p:cNvGraphicFramePr>
            <a:graphicFrameLocks noGrp="1"/>
          </p:cNvGraphicFramePr>
          <p:nvPr>
            <p:extLst>
              <p:ext uri="{D42A27DB-BD31-4B8C-83A1-F6EECF244321}">
                <p14:modId xmlns:p14="http://schemas.microsoft.com/office/powerpoint/2010/main" val="676681441"/>
              </p:ext>
            </p:extLst>
          </p:nvPr>
        </p:nvGraphicFramePr>
        <p:xfrm>
          <a:off x="159025" y="615875"/>
          <a:ext cx="11873950" cy="6022139"/>
        </p:xfrm>
        <a:graphic>
          <a:graphicData uri="http://schemas.openxmlformats.org/drawingml/2006/table">
            <a:tbl>
              <a:tblPr firstRow="1" bandRow="1">
                <a:tableStyleId>{21E4AEA4-8DFA-4A89-87EB-49C32662AFE0}</a:tableStyleId>
              </a:tblPr>
              <a:tblGrid>
                <a:gridCol w="550235">
                  <a:extLst>
                    <a:ext uri="{9D8B030D-6E8A-4147-A177-3AD203B41FA5}">
                      <a16:colId xmlns:a16="http://schemas.microsoft.com/office/drawing/2014/main" val="2036220463"/>
                    </a:ext>
                  </a:extLst>
                </a:gridCol>
                <a:gridCol w="6108983">
                  <a:extLst>
                    <a:ext uri="{9D8B030D-6E8A-4147-A177-3AD203B41FA5}">
                      <a16:colId xmlns:a16="http://schemas.microsoft.com/office/drawing/2014/main" val="225833758"/>
                    </a:ext>
                  </a:extLst>
                </a:gridCol>
                <a:gridCol w="2607366">
                  <a:extLst>
                    <a:ext uri="{9D8B030D-6E8A-4147-A177-3AD203B41FA5}">
                      <a16:colId xmlns:a16="http://schemas.microsoft.com/office/drawing/2014/main" val="2477365052"/>
                    </a:ext>
                  </a:extLst>
                </a:gridCol>
                <a:gridCol w="2607366">
                  <a:extLst>
                    <a:ext uri="{9D8B030D-6E8A-4147-A177-3AD203B41FA5}">
                      <a16:colId xmlns:a16="http://schemas.microsoft.com/office/drawing/2014/main" val="4174854934"/>
                    </a:ext>
                  </a:extLst>
                </a:gridCol>
              </a:tblGrid>
              <a:tr h="383394">
                <a:tc>
                  <a:txBody>
                    <a:bodyPr/>
                    <a:lstStyle/>
                    <a:p>
                      <a:endParaRPr lang="en-GB" sz="1100" dirty="0"/>
                    </a:p>
                  </a:txBody>
                  <a:tcPr/>
                </a:tc>
                <a:tc>
                  <a:txBody>
                    <a:bodyPr/>
                    <a:lstStyle/>
                    <a:p>
                      <a:r>
                        <a:rPr lang="en-GB" sz="1100" dirty="0"/>
                        <a:t>In scope</a:t>
                      </a:r>
                    </a:p>
                  </a:txBody>
                  <a:tcPr/>
                </a:tc>
                <a:tc>
                  <a:txBody>
                    <a:bodyPr/>
                    <a:lstStyle/>
                    <a:p>
                      <a:r>
                        <a:rPr lang="en-GB" sz="1100" dirty="0"/>
                        <a:t>Out of Scope</a:t>
                      </a:r>
                    </a:p>
                  </a:txBody>
                  <a:tcPr/>
                </a:tc>
                <a:tc>
                  <a:txBody>
                    <a:bodyPr/>
                    <a:lstStyle/>
                    <a:p>
                      <a:r>
                        <a:rPr lang="en-GB" sz="1100" dirty="0"/>
                        <a:t>To be determined</a:t>
                      </a:r>
                    </a:p>
                  </a:txBody>
                  <a:tcPr/>
                </a:tc>
                <a:extLst>
                  <a:ext uri="{0D108BD9-81ED-4DB2-BD59-A6C34878D82A}">
                    <a16:rowId xmlns:a16="http://schemas.microsoft.com/office/drawing/2014/main" val="3624059961"/>
                  </a:ext>
                </a:extLst>
              </a:tr>
              <a:tr h="920493">
                <a:tc>
                  <a:txBody>
                    <a:bodyPr/>
                    <a:lstStyle/>
                    <a:p>
                      <a:pPr marL="0" indent="0" algn="ctr">
                        <a:buFont typeface="Arial" panose="020B0604020202020204" pitchFamily="34" charset="0"/>
                        <a:buNone/>
                      </a:pPr>
                      <a:r>
                        <a:rPr lang="en-GB" sz="1100" dirty="0"/>
                        <a:t>COMMS</a:t>
                      </a:r>
                    </a:p>
                  </a:txBody>
                  <a:tcPr vert="vert270" anchor="ctr"/>
                </a:tc>
                <a:tc>
                  <a:txBody>
                    <a:bodyPr/>
                    <a:lstStyle/>
                    <a:p>
                      <a:pPr marL="171450" lvl="0" indent="-171450">
                        <a:buFont typeface="Arial" panose="020B0604020202020204" pitchFamily="34" charset="0"/>
                        <a:buChar char="•"/>
                      </a:pPr>
                      <a:r>
                        <a:rPr lang="en-GB" sz="1100" dirty="0"/>
                        <a:t>Internal comms to PPP staff, management and Members </a:t>
                      </a:r>
                    </a:p>
                    <a:p>
                      <a:pPr marL="171450" lvl="0" indent="-171450">
                        <a:buFont typeface="Arial" panose="020B0604020202020204" pitchFamily="34" charset="0"/>
                        <a:buChar char="•"/>
                      </a:pPr>
                      <a:r>
                        <a:rPr lang="en-GB" sz="1100" dirty="0"/>
                        <a:t>External comms to residents and partners</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Recruitment campaign (if required)</a:t>
                      </a:r>
                    </a:p>
                  </a:txBody>
                  <a:tcPr/>
                </a:tc>
                <a:tc>
                  <a:txBody>
                    <a:bodyPr/>
                    <a:lstStyle/>
                    <a:p>
                      <a:endParaRPr lang="en-GB" sz="1100" dirty="0"/>
                    </a:p>
                  </a:txBody>
                  <a:tcPr/>
                </a:tc>
                <a:tc>
                  <a:txBody>
                    <a:bodyPr/>
                    <a:lstStyle/>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Customer feedback survey</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Staff feedback survey</a:t>
                      </a:r>
                    </a:p>
                  </a:txBody>
                  <a:tcPr/>
                </a:tc>
                <a:extLst>
                  <a:ext uri="{0D108BD9-81ED-4DB2-BD59-A6C34878D82A}">
                    <a16:rowId xmlns:a16="http://schemas.microsoft.com/office/drawing/2014/main" val="3265149858"/>
                  </a:ext>
                </a:extLst>
              </a:tr>
              <a:tr h="1012814">
                <a:tc>
                  <a:txBody>
                    <a:bodyPr/>
                    <a:lstStyle/>
                    <a:p>
                      <a:pPr marL="0" indent="0" algn="ctr">
                        <a:buFont typeface="Arial" panose="020B0604020202020204" pitchFamily="34" charset="0"/>
                        <a:buNone/>
                      </a:pPr>
                      <a:r>
                        <a:rPr lang="en-GB" sz="1100" dirty="0"/>
                        <a:t>DESIGN</a:t>
                      </a:r>
                    </a:p>
                  </a:txBody>
                  <a:tcPr vert="vert270" anchor="ctr"/>
                </a:tc>
                <a:tc>
                  <a:txBody>
                    <a:bodyPr/>
                    <a:lstStyle/>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Best practice research, information and data gathering for enhanced PPP service offer</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Service review to scope areas for enhancement and continuous improvement</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Design an enhanced customer front door </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Town and Parish Council partnership arrangements</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Enhanced process redesign for new service</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Service performance review</a:t>
                      </a:r>
                    </a:p>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Mobilisation of service enhancements</a:t>
                      </a:r>
                    </a:p>
                  </a:txBody>
                  <a:tcPr/>
                </a:tc>
                <a:tc>
                  <a:txBody>
                    <a:bodyPr/>
                    <a:lstStyle/>
                    <a:p>
                      <a:endParaRPr lang="en-GB" sz="1100" dirty="0"/>
                    </a:p>
                  </a:txBody>
                  <a:tcPr/>
                </a:tc>
                <a:tc>
                  <a:txBody>
                    <a:bodyPr/>
                    <a:lstStyle/>
                    <a:p>
                      <a:pPr marL="171450" indent="-171450">
                        <a:buFont typeface="Arial" panose="020B0604020202020204" pitchFamily="34" charset="0"/>
                        <a:buChar char="•"/>
                      </a:pPr>
                      <a:r>
                        <a:rPr lang="en-GB" sz="1100" dirty="0"/>
                        <a:t>Synergies with localities, waste, housing, community safety and other WBC regulations</a:t>
                      </a:r>
                    </a:p>
                  </a:txBody>
                  <a:tcPr/>
                </a:tc>
                <a:extLst>
                  <a:ext uri="{0D108BD9-81ED-4DB2-BD59-A6C34878D82A}">
                    <a16:rowId xmlns:a16="http://schemas.microsoft.com/office/drawing/2014/main" val="2453709249"/>
                  </a:ext>
                </a:extLst>
              </a:tr>
              <a:tr h="968550">
                <a:tc>
                  <a:txBody>
                    <a:bodyPr/>
                    <a:lstStyle/>
                    <a:p>
                      <a:pPr marL="0" indent="0" algn="ctr">
                        <a:buFont typeface="Arial" panose="020B0604020202020204" pitchFamily="34" charset="0"/>
                        <a:buNone/>
                      </a:pPr>
                      <a:r>
                        <a:rPr lang="en-GB" sz="1100" dirty="0"/>
                        <a:t>TECHNOLOGY &amp; DIGITAL</a:t>
                      </a:r>
                    </a:p>
                  </a:txBody>
                  <a:tcPr vert="vert270" anchor="ctr"/>
                </a:tc>
                <a:tc>
                  <a:txBody>
                    <a:bodyPr/>
                    <a:lstStyle/>
                    <a:p>
                      <a:pPr marL="171450" indent="-171450">
                        <a:buFont typeface="Arial" panose="020B0604020202020204" pitchFamily="34" charset="0"/>
                        <a:buChar char="•"/>
                      </a:pPr>
                      <a:endParaRPr lang="en-GB" sz="1100" dirty="0">
                        <a:solidFill>
                          <a:srgbClr val="FF0000"/>
                        </a:solidFill>
                      </a:endParaRPr>
                    </a:p>
                    <a:p>
                      <a:pPr marL="171450" indent="-171450">
                        <a:buFont typeface="Arial" panose="020B0604020202020204" pitchFamily="34" charset="0"/>
                        <a:buChar char="•"/>
                      </a:pPr>
                      <a:r>
                        <a:rPr lang="en-GB" sz="1100" dirty="0">
                          <a:solidFill>
                            <a:schemeClr val="tx1"/>
                          </a:solidFill>
                        </a:rPr>
                        <a:t>New system and functionality  </a:t>
                      </a:r>
                    </a:p>
                    <a:p>
                      <a:pPr marL="171450" indent="-171450">
                        <a:buFont typeface="Arial" panose="020B0604020202020204" pitchFamily="34" charset="0"/>
                        <a:buChar char="•"/>
                      </a:pPr>
                      <a:r>
                        <a:rPr lang="en-GB" sz="1100" dirty="0">
                          <a:solidFill>
                            <a:schemeClr val="tx1"/>
                          </a:solidFill>
                        </a:rPr>
                        <a:t>Procurement of new system</a:t>
                      </a:r>
                    </a:p>
                    <a:p>
                      <a:pPr marL="171450" indent="-171450">
                        <a:buFont typeface="Arial" panose="020B0604020202020204" pitchFamily="34" charset="0"/>
                        <a:buChar char="•"/>
                      </a:pPr>
                      <a:r>
                        <a:rPr lang="en-GB" sz="1100" dirty="0">
                          <a:solidFill>
                            <a:schemeClr val="tx1"/>
                          </a:solidFill>
                        </a:rPr>
                        <a:t>Data and document migration</a:t>
                      </a:r>
                    </a:p>
                    <a:p>
                      <a:pPr marL="171450" indent="-171450">
                        <a:buFont typeface="Arial" panose="020B0604020202020204" pitchFamily="34" charset="0"/>
                        <a:buChar char="•"/>
                      </a:pPr>
                      <a:r>
                        <a:rPr lang="en-GB" sz="1100" dirty="0">
                          <a:solidFill>
                            <a:schemeClr val="tx1"/>
                          </a:solidFill>
                        </a:rPr>
                        <a:t>Enhanced customer experience development</a:t>
                      </a:r>
                    </a:p>
                  </a:txBody>
                  <a:tcPr/>
                </a:tc>
                <a:tc>
                  <a:txBody>
                    <a:bodyPr/>
                    <a:lstStyle/>
                    <a:p>
                      <a:pPr marL="171450" indent="-171450">
                        <a:buFont typeface="Arial" panose="020B0604020202020204" pitchFamily="34" charset="0"/>
                        <a:buChar char="•"/>
                      </a:pPr>
                      <a:endParaRPr lang="en-GB" sz="1100" dirty="0"/>
                    </a:p>
                  </a:txBody>
                  <a:tcPr/>
                </a:tc>
                <a:tc>
                  <a:txBody>
                    <a:bodyPr/>
                    <a:lstStyle/>
                    <a:p>
                      <a:endParaRPr lang="en-GB" sz="1100" dirty="0"/>
                    </a:p>
                  </a:txBody>
                  <a:tcPr/>
                </a:tc>
                <a:extLst>
                  <a:ext uri="{0D108BD9-81ED-4DB2-BD59-A6C34878D82A}">
                    <a16:rowId xmlns:a16="http://schemas.microsoft.com/office/drawing/2014/main" val="978905393"/>
                  </a:ext>
                </a:extLst>
              </a:tr>
              <a:tr h="688637">
                <a:tc>
                  <a:txBody>
                    <a:bodyPr/>
                    <a:lstStyle/>
                    <a:p>
                      <a:pPr marL="0" indent="0" algn="ctr">
                        <a:buFont typeface="Arial" panose="020B0604020202020204" pitchFamily="34" charset="0"/>
                        <a:buNone/>
                      </a:pPr>
                      <a:r>
                        <a:rPr lang="en-GB" sz="1100" dirty="0"/>
                        <a:t>FINANCE</a:t>
                      </a:r>
                    </a:p>
                  </a:txBody>
                  <a:tcPr vert="vert270" anchor="ctr"/>
                </a:tc>
                <a:tc>
                  <a:txBody>
                    <a:bodyPr/>
                    <a:lstStyle/>
                    <a:p>
                      <a:pPr marL="171450" indent="-171450" rtl="0" fontAlgn="base">
                        <a:buFont typeface="Arial" panose="020B0604020202020204" pitchFamily="34" charset="0"/>
                        <a:buChar char="•"/>
                      </a:pPr>
                      <a:r>
                        <a:rPr lang="en-US" sz="1100" b="0" kern="1200" dirty="0">
                          <a:solidFill>
                            <a:schemeClr val="dk1"/>
                          </a:solidFill>
                          <a:effectLst/>
                        </a:rPr>
                        <a:t>Financial review to identify opportunities for income generation and savings</a:t>
                      </a:r>
                      <a:endParaRPr lang="en-US" sz="1100" b="0" i="0" kern="1200" dirty="0">
                        <a:solidFill>
                          <a:schemeClr val="dk1"/>
                        </a:solidFill>
                        <a:effectLst/>
                        <a:latin typeface="+mn-lt"/>
                        <a:ea typeface="+mn-ea"/>
                        <a:cs typeface="+mn-cs"/>
                      </a:endParaRPr>
                    </a:p>
                  </a:txBody>
                  <a:tcPr/>
                </a:tc>
                <a:tc>
                  <a:txBody>
                    <a:bodyPr/>
                    <a:lstStyle/>
                    <a:p>
                      <a:endParaRPr lang="en-GB" sz="1100" dirty="0"/>
                    </a:p>
                  </a:txBody>
                  <a:tcPr/>
                </a:tc>
                <a:tc>
                  <a:txBody>
                    <a:bodyPr/>
                    <a:lstStyle/>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b="0" i="0" kern="1200" dirty="0">
                        <a:solidFill>
                          <a:schemeClr val="dk1"/>
                        </a:solidFill>
                        <a:effectLst/>
                        <a:latin typeface="+mn-lt"/>
                        <a:ea typeface="+mn-ea"/>
                        <a:cs typeface="+mn-cs"/>
                      </a:endParaRPr>
                    </a:p>
                  </a:txBody>
                  <a:tcPr/>
                </a:tc>
                <a:extLst>
                  <a:ext uri="{0D108BD9-81ED-4DB2-BD59-A6C34878D82A}">
                    <a16:rowId xmlns:a16="http://schemas.microsoft.com/office/drawing/2014/main" val="1532971349"/>
                  </a:ext>
                </a:extLst>
              </a:tr>
              <a:tr h="454363">
                <a:tc>
                  <a:txBody>
                    <a:bodyPr/>
                    <a:lstStyle/>
                    <a:p>
                      <a:pPr marL="0" indent="0" algn="ctr">
                        <a:buFont typeface="Arial" panose="020B0604020202020204" pitchFamily="34" charset="0"/>
                        <a:buNone/>
                      </a:pPr>
                      <a:r>
                        <a:rPr lang="en-GB" sz="1100" dirty="0"/>
                        <a:t>HR</a:t>
                      </a:r>
                    </a:p>
                  </a:txBody>
                  <a:tcPr vert="vert270" anchor="ctr"/>
                </a:tc>
                <a:tc>
                  <a:txBody>
                    <a:bodyPr/>
                    <a:lstStyle/>
                    <a:p>
                      <a:pPr marL="171450" indent="-171450" rtl="0" fontAlgn="base">
                        <a:buFont typeface="Arial" panose="020B0604020202020204" pitchFamily="34" charset="0"/>
                        <a:buChar char="•"/>
                      </a:pPr>
                      <a:r>
                        <a:rPr lang="en-GB" sz="1100" b="0" kern="1200" dirty="0">
                          <a:solidFill>
                            <a:schemeClr val="dk1"/>
                          </a:solidFill>
                          <a:effectLst/>
                        </a:rPr>
                        <a:t>Recruitment of new staff </a:t>
                      </a:r>
                      <a:r>
                        <a:rPr lang="en-US" sz="1100" b="0" kern="1200" dirty="0">
                          <a:solidFill>
                            <a:schemeClr val="dk1"/>
                          </a:solidFill>
                          <a:effectLst/>
                        </a:rPr>
                        <a:t>​(if required)</a:t>
                      </a:r>
                    </a:p>
                  </a:txBody>
                  <a:tcPr/>
                </a:tc>
                <a:tc>
                  <a:txBody>
                    <a:bodyPr/>
                    <a:lstStyle/>
                    <a:p>
                      <a:endParaRPr lang="en-GB" sz="1100" dirty="0"/>
                    </a:p>
                  </a:txBody>
                  <a:tcPr/>
                </a:tc>
                <a:tc>
                  <a:txBody>
                    <a:bodyPr/>
                    <a:lstStyle/>
                    <a:p>
                      <a:pPr marL="171450" marR="0" lvl="0" indent="-171450" algn="l" defTabSz="439421"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b="0" i="0" kern="1200" dirty="0">
                        <a:solidFill>
                          <a:schemeClr val="dk1"/>
                        </a:solidFill>
                        <a:effectLst/>
                        <a:latin typeface="+mn-lt"/>
                        <a:ea typeface="+mn-ea"/>
                        <a:cs typeface="+mn-cs"/>
                      </a:endParaRPr>
                    </a:p>
                  </a:txBody>
                  <a:tcPr/>
                </a:tc>
                <a:extLst>
                  <a:ext uri="{0D108BD9-81ED-4DB2-BD59-A6C34878D82A}">
                    <a16:rowId xmlns:a16="http://schemas.microsoft.com/office/drawing/2014/main" val="1092840550"/>
                  </a:ext>
                </a:extLst>
              </a:tr>
              <a:tr h="536713">
                <a:tc>
                  <a:txBody>
                    <a:bodyPr/>
                    <a:lstStyle/>
                    <a:p>
                      <a:pPr marL="0" indent="0" algn="ctr">
                        <a:buFont typeface="Arial" panose="020B0604020202020204" pitchFamily="34" charset="0"/>
                        <a:buNone/>
                      </a:pPr>
                      <a:r>
                        <a:rPr lang="en-GB" sz="1100" dirty="0"/>
                        <a:t>LEGAL</a:t>
                      </a:r>
                    </a:p>
                  </a:txBody>
                  <a:tcPr vert="vert270" anchor="ctr"/>
                </a:tc>
                <a:tc>
                  <a:txBody>
                    <a:bodyPr/>
                    <a:lstStyle/>
                    <a:p>
                      <a:pPr marL="171450" indent="-171450" rtl="0" fontAlgn="base">
                        <a:buFont typeface="Arial" panose="020B0604020202020204" pitchFamily="34" charset="0"/>
                        <a:buChar char="•"/>
                      </a:pPr>
                      <a:r>
                        <a:rPr lang="en-GB" sz="1100" b="0" kern="1200" dirty="0">
                          <a:solidFill>
                            <a:schemeClr val="dk1"/>
                          </a:solidFill>
                          <a:effectLst/>
                        </a:rPr>
                        <a:t>Contract management review of commissioned services (if any)</a:t>
                      </a:r>
                      <a:endParaRPr lang="en-GB" sz="1100" b="0" i="0" kern="1200" dirty="0">
                        <a:solidFill>
                          <a:schemeClr val="dk1"/>
                        </a:solidFill>
                        <a:effectLst/>
                        <a:latin typeface="+mn-lt"/>
                        <a:ea typeface="+mn-ea"/>
                        <a:cs typeface="+mn-cs"/>
                      </a:endParaRPr>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2072407686"/>
                  </a:ext>
                </a:extLst>
              </a:tr>
              <a:tr h="805069">
                <a:tc>
                  <a:txBody>
                    <a:bodyPr/>
                    <a:lstStyle/>
                    <a:p>
                      <a:pPr marL="0" indent="0" algn="ctr">
                        <a:buFont typeface="Arial" panose="020B0604020202020204" pitchFamily="34" charset="0"/>
                        <a:buNone/>
                      </a:pPr>
                      <a:r>
                        <a:rPr lang="en-GB" sz="1100" dirty="0"/>
                        <a:t>PROPERTY</a:t>
                      </a:r>
                    </a:p>
                  </a:txBody>
                  <a:tcPr vert="vert270" anchor="ctr"/>
                </a:tc>
                <a:tc>
                  <a:txBody>
                    <a:bodyPr/>
                    <a:lstStyle/>
                    <a:p>
                      <a:pPr marL="171450" indent="-171450" rtl="0" fontAlgn="base">
                        <a:buFont typeface="Arial" panose="020B0604020202020204" pitchFamily="34" charset="0"/>
                        <a:buChar char="•"/>
                      </a:pPr>
                      <a:r>
                        <a:rPr lang="en-US" sz="1100" b="0" kern="1200" dirty="0">
                          <a:solidFill>
                            <a:schemeClr val="dk1"/>
                          </a:solidFill>
                          <a:effectLst/>
                        </a:rPr>
                        <a:t>Property review of infrastructure, office accommodation​, locations, specialist storage and fleet</a:t>
                      </a:r>
                      <a:endParaRPr lang="en-US" sz="1100" b="0" i="0" kern="1200" dirty="0">
                        <a:solidFill>
                          <a:schemeClr val="dk1"/>
                        </a:solidFill>
                        <a:effectLst/>
                        <a:latin typeface="+mn-lt"/>
                        <a:ea typeface="+mn-ea"/>
                        <a:cs typeface="+mn-cs"/>
                      </a:endParaRPr>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2387901455"/>
                  </a:ext>
                </a:extLst>
              </a:tr>
            </a:tbl>
          </a:graphicData>
        </a:graphic>
      </p:graphicFrame>
    </p:spTree>
    <p:extLst>
      <p:ext uri="{BB962C8B-B14F-4D97-AF65-F5344CB8AC3E}">
        <p14:creationId xmlns:p14="http://schemas.microsoft.com/office/powerpoint/2010/main" val="95921982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hape 130">
            <a:extLst>
              <a:ext uri="{FF2B5EF4-FFF2-40B4-BE49-F238E27FC236}">
                <a16:creationId xmlns:a16="http://schemas.microsoft.com/office/drawing/2014/main" id="{E06A5A2A-E4C3-43B0-9A2C-6C0CB8EE4F64}"/>
              </a:ext>
            </a:extLst>
          </p:cNvPr>
          <p:cNvSpPr txBox="1">
            <a:spLocks noGrp="1"/>
          </p:cNvSpPr>
          <p:nvPr>
            <p:ph type="title"/>
          </p:nvPr>
        </p:nvSpPr>
        <p:spPr>
          <a:xfrm>
            <a:off x="299457" y="189032"/>
            <a:ext cx="8208912" cy="355034"/>
          </a:xfrm>
        </p:spPr>
        <p:txBody>
          <a:bodyPr vert="horz" wrap="square" lIns="0" tIns="0" rIns="0" bIns="0" rtlCol="0" anchor="t">
            <a:normAutofit/>
          </a:bodyPr>
          <a:lstStyle/>
          <a:p>
            <a:pPr algn="l">
              <a:spcAft>
                <a:spcPct val="0"/>
              </a:spcAft>
              <a:buClr>
                <a:srgbClr val="000000"/>
              </a:buClr>
              <a:buSzPct val="46000"/>
            </a:pPr>
            <a:r>
              <a:rPr lang="en-GB" sz="2300" dirty="0">
                <a:solidFill>
                  <a:srgbClr val="3C78D8"/>
                </a:solidFill>
                <a:latin typeface="Calibri Light"/>
                <a:cs typeface="Calibri Light"/>
                <a:sym typeface="Arial" panose="020B0604020202020204" pitchFamily="34" charset="0"/>
              </a:rPr>
              <a:t>PPP </a:t>
            </a:r>
            <a:r>
              <a:rPr lang="en-GB" altLang="en-US" sz="23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a:t>
            </a:r>
            <a:r>
              <a:rPr lang="en-GB" sz="2300" dirty="0">
                <a:solidFill>
                  <a:srgbClr val="3C78D8"/>
                </a:solidFill>
                <a:latin typeface="Calibri Light"/>
                <a:cs typeface="Calibri Light"/>
                <a:sym typeface="Arial" panose="020B0604020202020204" pitchFamily="34" charset="0"/>
              </a:rPr>
              <a:t> </a:t>
            </a:r>
            <a:r>
              <a:rPr lang="en-GB" altLang="en-US" sz="2300" dirty="0">
                <a:solidFill>
                  <a:srgbClr val="3C78D8"/>
                </a:solidFill>
                <a:latin typeface="Calibri Light"/>
                <a:cs typeface="Calibri Light"/>
                <a:sym typeface="Arial" panose="020B0604020202020204" pitchFamily="34" charset="0"/>
              </a:rPr>
              <a:t>| </a:t>
            </a:r>
            <a:r>
              <a:rPr lang="en-GB" altLang="en-US" sz="2300" dirty="0">
                <a:solidFill>
                  <a:srgbClr val="00B050"/>
                </a:solidFill>
                <a:latin typeface="Calibri Light"/>
                <a:cs typeface="Calibri Light"/>
                <a:sym typeface="Arial" panose="020B0604020202020204" pitchFamily="34" charset="0"/>
              </a:rPr>
              <a:t>Milestones</a:t>
            </a:r>
            <a:endParaRPr lang="en-US" sz="2300" dirty="0">
              <a:latin typeface="Calibri Light"/>
              <a:cs typeface="Calibri Light"/>
            </a:endParaRPr>
          </a:p>
        </p:txBody>
      </p:sp>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graphicFrame>
        <p:nvGraphicFramePr>
          <p:cNvPr id="5" name="Content Placeholder 2">
            <a:extLst>
              <a:ext uri="{FF2B5EF4-FFF2-40B4-BE49-F238E27FC236}">
                <a16:creationId xmlns:a16="http://schemas.microsoft.com/office/drawing/2014/main" id="{9C586E9C-AF0A-4A40-92A5-6760F42BA077}"/>
              </a:ext>
            </a:extLst>
          </p:cNvPr>
          <p:cNvGraphicFramePr>
            <a:graphicFrameLocks/>
          </p:cNvGraphicFramePr>
          <p:nvPr>
            <p:extLst>
              <p:ext uri="{D42A27DB-BD31-4B8C-83A1-F6EECF244321}">
                <p14:modId xmlns:p14="http://schemas.microsoft.com/office/powerpoint/2010/main" val="2545267028"/>
              </p:ext>
            </p:extLst>
          </p:nvPr>
        </p:nvGraphicFramePr>
        <p:xfrm>
          <a:off x="0" y="667652"/>
          <a:ext cx="12192000" cy="61903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397108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sp>
        <p:nvSpPr>
          <p:cNvPr id="9" name="Title 1"/>
          <p:cNvSpPr txBox="1">
            <a:spLocks/>
          </p:cNvSpPr>
          <p:nvPr/>
        </p:nvSpPr>
        <p:spPr>
          <a:xfrm>
            <a:off x="471054" y="275414"/>
            <a:ext cx="7909560" cy="365238"/>
          </a:xfrm>
          <a:prstGeom prst="rect">
            <a:avLst/>
          </a:prstGeom>
        </p:spPr>
        <p:txBody>
          <a:bodyPr wrap="square" lIns="0" tIns="0" rIns="0" bIns="0" anchor="t">
            <a:noAutofit/>
          </a:bodyPr>
          <a:lstStyle>
            <a:lvl1pPr eaLnBrk="1" hangingPunct="1">
              <a:defRPr>
                <a:latin typeface="+mj-lt"/>
                <a:ea typeface="+mj-ea"/>
                <a:cs typeface="+mj-cs"/>
              </a:defRPr>
            </a:lvl1pPr>
          </a:lstStyle>
          <a:p>
            <a:r>
              <a:rPr lang="en-GB" sz="2400" kern="0" dirty="0">
                <a:solidFill>
                  <a:srgbClr val="3C78D8"/>
                </a:solidFill>
                <a:latin typeface="Calibri Light"/>
                <a:cs typeface="Calibri Light"/>
                <a:sym typeface="Arial" panose="020B0604020202020204" pitchFamily="34" charset="0"/>
              </a:rPr>
              <a:t>PPP Project Initiation Document </a:t>
            </a:r>
            <a:r>
              <a:rPr lang="en-GB" altLang="en-US" sz="2400" kern="0" dirty="0">
                <a:solidFill>
                  <a:srgbClr val="3C78D8"/>
                </a:solidFill>
                <a:latin typeface="Calibri Light"/>
                <a:cs typeface="Calibri Light"/>
                <a:sym typeface="Arial" panose="020B0604020202020204" pitchFamily="34" charset="0"/>
              </a:rPr>
              <a:t>| </a:t>
            </a:r>
            <a:r>
              <a:rPr lang="en-GB" altLang="en-US" sz="2400" kern="0" dirty="0">
                <a:solidFill>
                  <a:srgbClr val="00B050"/>
                </a:solidFill>
                <a:latin typeface="Calibri Light"/>
                <a:cs typeface="Calibri Light"/>
                <a:sym typeface="Arial" panose="020B0604020202020204" pitchFamily="34" charset="0"/>
              </a:rPr>
              <a:t>Objectives and Benefits</a:t>
            </a:r>
            <a:endParaRPr lang="en-GB" sz="2400" kern="0" dirty="0">
              <a:latin typeface="Calibri Light"/>
              <a:cs typeface="Calibri Light"/>
            </a:endParaRPr>
          </a:p>
        </p:txBody>
      </p:sp>
      <p:graphicFrame>
        <p:nvGraphicFramePr>
          <p:cNvPr id="21" name="Table 20">
            <a:extLst>
              <a:ext uri="{FF2B5EF4-FFF2-40B4-BE49-F238E27FC236}">
                <a16:creationId xmlns:a16="http://schemas.microsoft.com/office/drawing/2014/main" id="{F2016770-E3E7-40A2-A940-2CAC00607A10}"/>
              </a:ext>
            </a:extLst>
          </p:cNvPr>
          <p:cNvGraphicFramePr>
            <a:graphicFrameLocks noGrp="1"/>
          </p:cNvGraphicFramePr>
          <p:nvPr>
            <p:extLst>
              <p:ext uri="{D42A27DB-BD31-4B8C-83A1-F6EECF244321}">
                <p14:modId xmlns:p14="http://schemas.microsoft.com/office/powerpoint/2010/main" val="631457727"/>
              </p:ext>
            </p:extLst>
          </p:nvPr>
        </p:nvGraphicFramePr>
        <p:xfrm>
          <a:off x="471054" y="795130"/>
          <a:ext cx="11249891" cy="5076362"/>
        </p:xfrm>
        <a:graphic>
          <a:graphicData uri="http://schemas.openxmlformats.org/drawingml/2006/table">
            <a:tbl>
              <a:tblPr firstRow="1" bandRow="1">
                <a:tableStyleId>{5C22544A-7EE6-4342-B048-85BDC9FD1C3A}</a:tableStyleId>
              </a:tblPr>
              <a:tblGrid>
                <a:gridCol w="1133138">
                  <a:extLst>
                    <a:ext uri="{9D8B030D-6E8A-4147-A177-3AD203B41FA5}">
                      <a16:colId xmlns:a16="http://schemas.microsoft.com/office/drawing/2014/main" val="1560494671"/>
                    </a:ext>
                  </a:extLst>
                </a:gridCol>
                <a:gridCol w="2072250">
                  <a:extLst>
                    <a:ext uri="{9D8B030D-6E8A-4147-A177-3AD203B41FA5}">
                      <a16:colId xmlns:a16="http://schemas.microsoft.com/office/drawing/2014/main" val="3136914035"/>
                    </a:ext>
                  </a:extLst>
                </a:gridCol>
                <a:gridCol w="3590165">
                  <a:extLst>
                    <a:ext uri="{9D8B030D-6E8A-4147-A177-3AD203B41FA5}">
                      <a16:colId xmlns:a16="http://schemas.microsoft.com/office/drawing/2014/main" val="580345066"/>
                    </a:ext>
                  </a:extLst>
                </a:gridCol>
                <a:gridCol w="406698">
                  <a:extLst>
                    <a:ext uri="{9D8B030D-6E8A-4147-A177-3AD203B41FA5}">
                      <a16:colId xmlns:a16="http://schemas.microsoft.com/office/drawing/2014/main" val="775728669"/>
                    </a:ext>
                  </a:extLst>
                </a:gridCol>
                <a:gridCol w="2338721">
                  <a:extLst>
                    <a:ext uri="{9D8B030D-6E8A-4147-A177-3AD203B41FA5}">
                      <a16:colId xmlns:a16="http://schemas.microsoft.com/office/drawing/2014/main" val="3418968232"/>
                    </a:ext>
                  </a:extLst>
                </a:gridCol>
                <a:gridCol w="1708919">
                  <a:extLst>
                    <a:ext uri="{9D8B030D-6E8A-4147-A177-3AD203B41FA5}">
                      <a16:colId xmlns:a16="http://schemas.microsoft.com/office/drawing/2014/main" val="2549247291"/>
                    </a:ext>
                  </a:extLst>
                </a:gridCol>
              </a:tblGrid>
              <a:tr h="421173">
                <a:tc>
                  <a:txBody>
                    <a:bodyPr/>
                    <a:lstStyle/>
                    <a:p>
                      <a:pPr algn="ctr"/>
                      <a:r>
                        <a:rPr lang="en-GB" sz="1100"/>
                        <a:t>Corporate Objective</a:t>
                      </a:r>
                    </a:p>
                  </a:txBody>
                  <a:tcPr anchor="ctr">
                    <a:solidFill>
                      <a:schemeClr val="accent1"/>
                    </a:solidFill>
                  </a:tcPr>
                </a:tc>
                <a:tc>
                  <a:txBody>
                    <a:bodyPr/>
                    <a:lstStyle/>
                    <a:p>
                      <a:pPr algn="ctr"/>
                      <a:r>
                        <a:rPr lang="en-GB" sz="1100"/>
                        <a:t>Driver</a:t>
                      </a:r>
                    </a:p>
                  </a:txBody>
                  <a:tcPr anchor="ctr">
                    <a:solidFill>
                      <a:schemeClr val="accent1"/>
                    </a:solidFill>
                  </a:tcPr>
                </a:tc>
                <a:tc>
                  <a:txBody>
                    <a:bodyPr/>
                    <a:lstStyle/>
                    <a:p>
                      <a:pPr algn="ctr"/>
                      <a:r>
                        <a:rPr lang="en-GB" sz="1100" dirty="0"/>
                        <a:t>Objective / Benefit description</a:t>
                      </a:r>
                    </a:p>
                  </a:txBody>
                  <a:tcPr anchor="ctr">
                    <a:solidFill>
                      <a:schemeClr val="accent1"/>
                    </a:solidFill>
                  </a:tcPr>
                </a:tc>
                <a:tc gridSpan="2">
                  <a:txBody>
                    <a:bodyPr/>
                    <a:lstStyle/>
                    <a:p>
                      <a:pPr algn="ctr"/>
                      <a:r>
                        <a:rPr lang="en-GB" sz="1100"/>
                        <a:t>How will this be measured (SMART)</a:t>
                      </a:r>
                    </a:p>
                  </a:txBody>
                  <a:tcPr anchor="ctr">
                    <a:solidFill>
                      <a:schemeClr val="accent1"/>
                    </a:solidFill>
                  </a:tcPr>
                </a:tc>
                <a:tc hMerge="1">
                  <a:txBody>
                    <a:bodyPr/>
                    <a:lstStyle/>
                    <a:p>
                      <a:endParaRPr lang="en-GB"/>
                    </a:p>
                  </a:txBody>
                  <a:tcPr/>
                </a:tc>
                <a:tc>
                  <a:txBody>
                    <a:bodyPr/>
                    <a:lstStyle/>
                    <a:p>
                      <a:pPr algn="ctr"/>
                      <a:r>
                        <a:rPr lang="en-GB" sz="1100" dirty="0"/>
                        <a:t>Owner</a:t>
                      </a:r>
                    </a:p>
                  </a:txBody>
                  <a:tcPr anchor="ctr">
                    <a:solidFill>
                      <a:schemeClr val="accent1"/>
                    </a:solidFill>
                  </a:tcPr>
                </a:tc>
                <a:extLst>
                  <a:ext uri="{0D108BD9-81ED-4DB2-BD59-A6C34878D82A}">
                    <a16:rowId xmlns:a16="http://schemas.microsoft.com/office/drawing/2014/main" val="3366370018"/>
                  </a:ext>
                </a:extLst>
              </a:tr>
              <a:tr h="259183">
                <a:tc rowSpan="6">
                  <a:txBody>
                    <a:bodyPr/>
                    <a:lstStyle/>
                    <a:p>
                      <a:pPr algn="ctr"/>
                      <a:r>
                        <a:rPr lang="en-GB" sz="1100"/>
                        <a:t>CH</a:t>
                      </a:r>
                    </a:p>
                    <a:p>
                      <a:pPr algn="ctr"/>
                      <a:r>
                        <a:rPr lang="en-GB" sz="1100"/>
                        <a:t>BB</a:t>
                      </a:r>
                    </a:p>
                  </a:txBody>
                  <a:tcPr anchor="ctr">
                    <a:solidFill>
                      <a:schemeClr val="accent1">
                        <a:lumMod val="20000"/>
                        <a:lumOff val="80000"/>
                      </a:schemeClr>
                    </a:solidFill>
                  </a:tcPr>
                </a:tc>
                <a:tc rowSpan="6">
                  <a:txBody>
                    <a:bodyPr/>
                    <a:lstStyle/>
                    <a:p>
                      <a:pPr algn="ctr"/>
                      <a:r>
                        <a:rPr lang="en-GB" sz="1100" dirty="0"/>
                        <a:t>Provide an in-house Public Protection Service</a:t>
                      </a:r>
                    </a:p>
                  </a:txBody>
                  <a:tcPr anchor="ctr">
                    <a:solidFill>
                      <a:schemeClr val="accent1">
                        <a:lumMod val="20000"/>
                        <a:lumOff val="80000"/>
                      </a:schemeClr>
                    </a:solidFill>
                  </a:tcPr>
                </a:tc>
                <a:tc rowSpan="3">
                  <a:txBody>
                    <a:bodyPr/>
                    <a:lstStyle/>
                    <a:p>
                      <a:pPr algn="l"/>
                      <a:r>
                        <a:rPr lang="en-GB" sz="1100" b="1" dirty="0"/>
                        <a:t>Objective: </a:t>
                      </a:r>
                      <a:r>
                        <a:rPr lang="en-GB" sz="1100" dirty="0">
                          <a:cs typeface="Calibri"/>
                        </a:rPr>
                        <a:t>To design a new in-house regulatory Public Protection Service, with enhanced ASB offer</a:t>
                      </a:r>
                    </a:p>
                  </a:txBody>
                  <a:tcPr anchor="ctr">
                    <a:solidFill>
                      <a:schemeClr val="accent1">
                        <a:lumMod val="20000"/>
                        <a:lumOff val="80000"/>
                      </a:schemeClr>
                    </a:solidFill>
                  </a:tcPr>
                </a:tc>
                <a:tc>
                  <a:txBody>
                    <a:bodyPr/>
                    <a:lstStyle/>
                    <a:p>
                      <a:pPr algn="l"/>
                      <a:r>
                        <a:rPr lang="en-GB" sz="1100"/>
                        <a:t>S</a:t>
                      </a:r>
                    </a:p>
                  </a:txBody>
                  <a:tcPr anchor="ctr">
                    <a:solidFill>
                      <a:schemeClr val="accent1">
                        <a:lumMod val="20000"/>
                        <a:lumOff val="80000"/>
                      </a:schemeClr>
                    </a:solidFill>
                  </a:tcPr>
                </a:tc>
                <a:tc rowSpan="6">
                  <a:txBody>
                    <a:bodyPr/>
                    <a:lstStyle/>
                    <a:p>
                      <a:pPr algn="l"/>
                      <a:r>
                        <a:rPr lang="en-GB" sz="1100" dirty="0"/>
                        <a:t>Launch a like-for-like in-house Public Protection Service, with enhanced ASB out of hours offer on 1 April 2022</a:t>
                      </a:r>
                    </a:p>
                  </a:txBody>
                  <a:tcPr anchor="ctr">
                    <a:solidFill>
                      <a:schemeClr val="accent1">
                        <a:lumMod val="20000"/>
                        <a:lumOff val="80000"/>
                      </a:schemeClr>
                    </a:solidFill>
                  </a:tcPr>
                </a:tc>
                <a:tc rowSpan="6">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SM</a:t>
                      </a:r>
                    </a:p>
                  </a:txBody>
                  <a:tcPr anchor="ctr">
                    <a:solidFill>
                      <a:schemeClr val="accent1">
                        <a:lumMod val="20000"/>
                        <a:lumOff val="80000"/>
                      </a:schemeClr>
                    </a:solidFill>
                  </a:tcPr>
                </a:tc>
                <a:extLst>
                  <a:ext uri="{0D108BD9-81ED-4DB2-BD59-A6C34878D82A}">
                    <a16:rowId xmlns:a16="http://schemas.microsoft.com/office/drawing/2014/main" val="1486627655"/>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M</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2816251306"/>
                  </a:ext>
                </a:extLst>
              </a:tr>
              <a:tr h="161234">
                <a:tc vMerge="1">
                  <a:txBody>
                    <a:bodyPr/>
                    <a:lstStyle/>
                    <a:p>
                      <a:endParaRPr lang="en-GB"/>
                    </a:p>
                  </a:txBody>
                  <a:tcPr/>
                </a:tc>
                <a:tc vMerge="1">
                  <a:txBody>
                    <a:bodyPr/>
                    <a:lstStyle/>
                    <a:p>
                      <a:endParaRPr lang="en-GB"/>
                    </a:p>
                  </a:txBody>
                  <a:tcPr/>
                </a:tc>
                <a:tc vMerge="1">
                  <a:txBody>
                    <a:bodyPr/>
                    <a:lstStyle/>
                    <a:p>
                      <a:endParaRPr lang="en-GB"/>
                    </a:p>
                  </a:txBody>
                  <a:tcPr/>
                </a:tc>
                <a:tc rowSpan="2">
                  <a:txBody>
                    <a:bodyPr/>
                    <a:lstStyle/>
                    <a:p>
                      <a:pPr algn="l"/>
                      <a:r>
                        <a:rPr lang="en-GB" sz="1100"/>
                        <a:t>A</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3405843803"/>
                  </a:ext>
                </a:extLst>
              </a:tr>
              <a:tr h="97949">
                <a:tc vMerge="1">
                  <a:txBody>
                    <a:bodyPr/>
                    <a:lstStyle/>
                    <a:p>
                      <a:endParaRPr lang="en-GB"/>
                    </a:p>
                  </a:txBody>
                  <a:tcPr/>
                </a:tc>
                <a:tc vMerge="1">
                  <a:txBody>
                    <a:bodyPr/>
                    <a:lstStyle/>
                    <a:p>
                      <a:endParaRPr lang="en-GB"/>
                    </a:p>
                  </a:txBody>
                  <a:tcPr/>
                </a:tc>
                <a:tc rowSpan="3">
                  <a:txBody>
                    <a:bodyPr/>
                    <a:lstStyle/>
                    <a:p>
                      <a:pPr algn="l"/>
                      <a:r>
                        <a:rPr lang="en-GB" sz="1100" b="1" dirty="0"/>
                        <a:t>Benefit: </a:t>
                      </a:r>
                      <a:r>
                        <a:rPr lang="en-GB" sz="1100" dirty="0">
                          <a:cs typeface="Calibri"/>
                        </a:rPr>
                        <a:t>Enable WBC to secure improved levels of service </a:t>
                      </a:r>
                      <a:endParaRPr lang="en-GB" sz="1100" b="1" dirty="0"/>
                    </a:p>
                  </a:txBody>
                  <a:tcPr anchor="ctr">
                    <a:solidFill>
                      <a:schemeClr val="accent1">
                        <a:lumMod val="20000"/>
                        <a:lumOff val="80000"/>
                      </a:schemeClr>
                    </a:solidFill>
                  </a:tcPr>
                </a:tc>
                <a:tc vMerge="1">
                  <a:txBody>
                    <a:bodyPr/>
                    <a:lstStyle/>
                    <a:p>
                      <a:endParaRPr lang="en-GB"/>
                    </a:p>
                  </a:txBody>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277166858"/>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R</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2806358945"/>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T</a:t>
                      </a:r>
                    </a:p>
                  </a:txBody>
                  <a:tcPr anchor="ctr">
                    <a:solidFill>
                      <a:schemeClr val="accent1">
                        <a:lumMod val="20000"/>
                        <a:lumOff val="80000"/>
                      </a:schemeClr>
                    </a:solidFill>
                  </a:tcPr>
                </a:tc>
                <a:tc vMerge="1">
                  <a:txBody>
                    <a:bodyPr/>
                    <a:lstStyle/>
                    <a:p>
                      <a:pPr algn="l"/>
                      <a:endParaRPr lang="en-GB" sz="1100" dirty="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1854541302"/>
                  </a:ext>
                </a:extLst>
              </a:tr>
              <a:tr h="259183">
                <a:tc rowSpan="2">
                  <a:txBody>
                    <a:bodyPr/>
                    <a:lstStyle/>
                    <a:p>
                      <a:pPr algn="ctr"/>
                      <a:r>
                        <a:rPr lang="en-GB" sz="1100" dirty="0"/>
                        <a:t>BB</a:t>
                      </a:r>
                    </a:p>
                  </a:txBody>
                  <a:tcPr anchor="ctr">
                    <a:solidFill>
                      <a:schemeClr val="accent1">
                        <a:lumMod val="20000"/>
                        <a:lumOff val="80000"/>
                      </a:schemeClr>
                    </a:solidFill>
                  </a:tcPr>
                </a:tc>
                <a:tc rowSpan="2">
                  <a:txBody>
                    <a:bodyPr/>
                    <a:lstStyle/>
                    <a:p>
                      <a:pPr algn="ctr"/>
                      <a:r>
                        <a:rPr lang="en-GB" sz="1100" dirty="0"/>
                        <a:t>Provide a specialist and scientific Public Protection Service</a:t>
                      </a:r>
                    </a:p>
                  </a:txBody>
                  <a:tcPr anchor="ctr">
                    <a:solidFill>
                      <a:schemeClr val="accent1">
                        <a:lumMod val="20000"/>
                        <a:lumOff val="80000"/>
                      </a:schemeClr>
                    </a:solidFill>
                  </a:tcPr>
                </a:tc>
                <a:tc rowSpan="2">
                  <a:txBody>
                    <a:bodyPr/>
                    <a:lstStyle/>
                    <a:p>
                      <a:pPr algn="l"/>
                      <a:r>
                        <a:rPr lang="en-GB" sz="1100" b="1" dirty="0"/>
                        <a:t>Objective: </a:t>
                      </a:r>
                      <a:r>
                        <a:rPr lang="en-GB" sz="1100" dirty="0">
                          <a:cs typeface="Calibri"/>
                        </a:rPr>
                        <a:t>To commission highly technical and scientific services from specialist providers</a:t>
                      </a:r>
                    </a:p>
                  </a:txBody>
                  <a:tcPr anchor="ctr">
                    <a:solidFill>
                      <a:schemeClr val="accent1">
                        <a:lumMod val="20000"/>
                        <a:lumOff val="80000"/>
                      </a:schemeClr>
                    </a:solidFill>
                  </a:tcPr>
                </a:tc>
                <a:tc>
                  <a:txBody>
                    <a:bodyPr/>
                    <a:lstStyle/>
                    <a:p>
                      <a:pPr algn="l"/>
                      <a:r>
                        <a:rPr lang="en-GB" sz="1100"/>
                        <a:t>S</a:t>
                      </a:r>
                    </a:p>
                  </a:txBody>
                  <a:tcPr anchor="ctr">
                    <a:solidFill>
                      <a:schemeClr val="accent1">
                        <a:lumMod val="20000"/>
                        <a:lumOff val="80000"/>
                      </a:schemeClr>
                    </a:solidFill>
                  </a:tcPr>
                </a:tc>
                <a:tc rowSpan="2">
                  <a:txBody>
                    <a:bodyPr/>
                    <a:lstStyle/>
                    <a:p>
                      <a:pPr algn="l"/>
                      <a:r>
                        <a:rPr lang="en-GB" sz="1100" dirty="0"/>
                        <a:t>Commission specialist providers to deliver highly technical and scientific services, as part of our Public Protection Service from 1 April 2022</a:t>
                      </a:r>
                    </a:p>
                  </a:txBody>
                  <a:tcPr anchor="ctr">
                    <a:solidFill>
                      <a:schemeClr val="accent1">
                        <a:lumMod val="20000"/>
                        <a:lumOff val="80000"/>
                      </a:schemeClr>
                    </a:solidFill>
                  </a:tcPr>
                </a:tc>
                <a:tc rowSpan="2">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SM</a:t>
                      </a:r>
                    </a:p>
                  </a:txBody>
                  <a:tcPr anchor="ctr">
                    <a:solidFill>
                      <a:schemeClr val="accent1">
                        <a:lumMod val="20000"/>
                        <a:lumOff val="80000"/>
                      </a:schemeClr>
                    </a:solidFill>
                  </a:tcPr>
                </a:tc>
                <a:extLst>
                  <a:ext uri="{0D108BD9-81ED-4DB2-BD59-A6C34878D82A}">
                    <a16:rowId xmlns:a16="http://schemas.microsoft.com/office/drawing/2014/main" val="923244715"/>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M</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2396926037"/>
                  </a:ext>
                </a:extLst>
              </a:tr>
              <a:tr h="259183">
                <a:tc rowSpan="5">
                  <a:txBody>
                    <a:bodyPr/>
                    <a:lstStyle/>
                    <a:p>
                      <a:pPr algn="ctr"/>
                      <a:r>
                        <a:rPr lang="en-GB" sz="1100"/>
                        <a:t>CH</a:t>
                      </a:r>
                    </a:p>
                  </a:txBody>
                  <a:tcPr anchor="ctr">
                    <a:solidFill>
                      <a:schemeClr val="accent1">
                        <a:lumMod val="20000"/>
                        <a:lumOff val="80000"/>
                      </a:schemeClr>
                    </a:solidFill>
                  </a:tcPr>
                </a:tc>
                <a:tc rowSpan="5">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Enhanced customer experience</a:t>
                      </a:r>
                    </a:p>
                  </a:txBody>
                  <a:tcPr anchor="ctr">
                    <a:solidFill>
                      <a:schemeClr val="accent1">
                        <a:lumMod val="20000"/>
                        <a:lumOff val="80000"/>
                      </a:schemeClr>
                    </a:solidFill>
                  </a:tcPr>
                </a:tc>
                <a:tc rowSpan="3">
                  <a:txBody>
                    <a:bodyPr/>
                    <a:lstStyle/>
                    <a:p>
                      <a:pPr algn="l"/>
                      <a:r>
                        <a:rPr lang="en-GB" sz="1100" b="1" dirty="0"/>
                        <a:t>Objective: </a:t>
                      </a:r>
                      <a:r>
                        <a:rPr lang="en-GB" sz="1100" b="0" dirty="0"/>
                        <a:t>To design an efficient and responsive customer journey for residents to enhance the customer experience and improve visibility of council staff in the localities</a:t>
                      </a:r>
                      <a:endParaRPr lang="en-GB" sz="1100" b="1" dirty="0"/>
                    </a:p>
                  </a:txBody>
                  <a:tcPr anchor="ctr">
                    <a:solidFill>
                      <a:schemeClr val="accent1">
                        <a:lumMod val="20000"/>
                        <a:lumOff val="80000"/>
                      </a:schemeClr>
                    </a:solidFill>
                  </a:tcPr>
                </a:tc>
                <a:tc>
                  <a:txBody>
                    <a:bodyPr/>
                    <a:lstStyle/>
                    <a:p>
                      <a:pPr algn="l"/>
                      <a:r>
                        <a:rPr lang="en-GB" sz="1100"/>
                        <a:t>S</a:t>
                      </a:r>
                    </a:p>
                  </a:txBody>
                  <a:tcPr anchor="ctr">
                    <a:solidFill>
                      <a:schemeClr val="accent1">
                        <a:lumMod val="20000"/>
                        <a:lumOff val="80000"/>
                      </a:schemeClr>
                    </a:solidFill>
                  </a:tcPr>
                </a:tc>
                <a:tc rowSpan="5">
                  <a:txBody>
                    <a:bodyPr/>
                    <a:lstStyle/>
                    <a:p>
                      <a:pPr algn="l"/>
                      <a:r>
                        <a:rPr lang="en-GB" sz="1100" dirty="0"/>
                        <a:t>The out of hours ASB service is able to respond to high priority customer requests within 2 hours &amp; handle a wider range of customer concerns over a 7 day week</a:t>
                      </a:r>
                    </a:p>
                  </a:txBody>
                  <a:tcPr anchor="ctr">
                    <a:solidFill>
                      <a:schemeClr val="accent1">
                        <a:lumMod val="20000"/>
                        <a:lumOff val="80000"/>
                      </a:schemeClr>
                    </a:solidFill>
                  </a:tcPr>
                </a:tc>
                <a:tc rowSpan="5">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SM</a:t>
                      </a:r>
                    </a:p>
                  </a:txBody>
                  <a:tcPr anchor="ctr">
                    <a:solidFill>
                      <a:schemeClr val="accent1">
                        <a:lumMod val="20000"/>
                        <a:lumOff val="80000"/>
                      </a:schemeClr>
                    </a:solidFill>
                  </a:tcPr>
                </a:tc>
                <a:extLst>
                  <a:ext uri="{0D108BD9-81ED-4DB2-BD59-A6C34878D82A}">
                    <a16:rowId xmlns:a16="http://schemas.microsoft.com/office/drawing/2014/main" val="3509630562"/>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M</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2018194360"/>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dirty="0"/>
                        <a:t>A</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3674109726"/>
                  </a:ext>
                </a:extLst>
              </a:tr>
              <a:tr h="259183">
                <a:tc vMerge="1">
                  <a:txBody>
                    <a:bodyPr/>
                    <a:lstStyle/>
                    <a:p>
                      <a:endParaRPr lang="en-GB"/>
                    </a:p>
                  </a:txBody>
                  <a:tcPr/>
                </a:tc>
                <a:tc vMerge="1">
                  <a:txBody>
                    <a:bodyPr/>
                    <a:lstStyle/>
                    <a:p>
                      <a:endParaRPr lang="en-GB"/>
                    </a:p>
                  </a:txBody>
                  <a:tcPr/>
                </a:tc>
                <a:tc rowSpan="2">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b="1" dirty="0"/>
                        <a:t>Benefit: </a:t>
                      </a:r>
                      <a:r>
                        <a:rPr lang="en-GB" sz="1100" dirty="0"/>
                        <a:t>Ensure high levels of customer satisfaction</a:t>
                      </a:r>
                      <a:endParaRPr lang="en-GB" sz="1100" b="1" dirty="0"/>
                    </a:p>
                  </a:txBody>
                  <a:tcPr anchor="ctr">
                    <a:solidFill>
                      <a:schemeClr val="accent1">
                        <a:lumMod val="20000"/>
                        <a:lumOff val="80000"/>
                      </a:schemeClr>
                    </a:solidFill>
                  </a:tcPr>
                </a:tc>
                <a:tc>
                  <a:txBody>
                    <a:bodyPr/>
                    <a:lstStyle/>
                    <a:p>
                      <a:r>
                        <a:rPr lang="en-GB" sz="1100"/>
                        <a:t>R</a:t>
                      </a:r>
                    </a:p>
                  </a:txBody>
                  <a:tcPr anchor="ctr">
                    <a:solidFill>
                      <a:schemeClr val="accent1">
                        <a:lumMod val="20000"/>
                        <a:lumOff val="80000"/>
                      </a:schemeClr>
                    </a:solidFill>
                  </a:tcPr>
                </a:tc>
                <a:tc vMerge="1">
                  <a:txBody>
                    <a:bodyPr/>
                    <a:lstStyle/>
                    <a:p>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3408277825"/>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T</a:t>
                      </a:r>
                    </a:p>
                  </a:txBody>
                  <a:tcPr anchor="ctr">
                    <a:solidFill>
                      <a:schemeClr val="accent1">
                        <a:lumMod val="20000"/>
                        <a:lumOff val="80000"/>
                      </a:schemeClr>
                    </a:solidFill>
                  </a:tcPr>
                </a:tc>
                <a:tc vMerge="1">
                  <a:txBody>
                    <a:bodyPr/>
                    <a:lstStyle/>
                    <a:p>
                      <a:pPr algn="l"/>
                      <a:endParaRPr lang="en-GB" sz="1100" dirty="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542478872"/>
                  </a:ext>
                </a:extLst>
              </a:tr>
              <a:tr h="259183">
                <a:tc rowSpan="5">
                  <a:txBody>
                    <a:bodyPr/>
                    <a:lstStyle/>
                    <a:p>
                      <a:pPr algn="ctr"/>
                      <a:r>
                        <a:rPr lang="en-GB" sz="1100"/>
                        <a:t>BB</a:t>
                      </a:r>
                    </a:p>
                  </a:txBody>
                  <a:tcPr anchor="ctr">
                    <a:solidFill>
                      <a:schemeClr val="accent1">
                        <a:lumMod val="20000"/>
                        <a:lumOff val="80000"/>
                      </a:schemeClr>
                    </a:solidFill>
                  </a:tcPr>
                </a:tc>
                <a:tc rowSpan="5">
                  <a:txBody>
                    <a:bodyPr/>
                    <a:lstStyle/>
                    <a:p>
                      <a:pPr algn="ctr"/>
                      <a:r>
                        <a:rPr lang="en-GB" sz="1100" dirty="0"/>
                        <a:t>One Team approach</a:t>
                      </a:r>
                    </a:p>
                  </a:txBody>
                  <a:tcPr anchor="ctr">
                    <a:solidFill>
                      <a:schemeClr val="accent1">
                        <a:lumMod val="20000"/>
                        <a:lumOff val="80000"/>
                      </a:schemeClr>
                    </a:solidFill>
                  </a:tcPr>
                </a:tc>
                <a:tc rowSpan="3">
                  <a:txBody>
                    <a:bodyPr/>
                    <a:lstStyle/>
                    <a:p>
                      <a:pPr algn="l"/>
                      <a:r>
                        <a:rPr lang="en-GB" sz="1100" b="1" dirty="0"/>
                        <a:t>Objective:</a:t>
                      </a:r>
                      <a:r>
                        <a:rPr lang="en-GB" sz="1100" b="0" dirty="0"/>
                        <a:t> To  fully integrate Public Protection within WBC and ensure One Team approach with other key services</a:t>
                      </a:r>
                    </a:p>
                  </a:txBody>
                  <a:tcPr anchor="ctr">
                    <a:solidFill>
                      <a:schemeClr val="accent1">
                        <a:lumMod val="20000"/>
                        <a:lumOff val="80000"/>
                      </a:schemeClr>
                    </a:solidFill>
                  </a:tcPr>
                </a:tc>
                <a:tc>
                  <a:txBody>
                    <a:bodyPr/>
                    <a:lstStyle/>
                    <a:p>
                      <a:pPr algn="l"/>
                      <a:r>
                        <a:rPr lang="en-GB" sz="1100"/>
                        <a:t>S</a:t>
                      </a:r>
                    </a:p>
                  </a:txBody>
                  <a:tcPr anchor="ctr">
                    <a:solidFill>
                      <a:schemeClr val="accent1">
                        <a:lumMod val="20000"/>
                        <a:lumOff val="80000"/>
                      </a:schemeClr>
                    </a:solidFill>
                  </a:tcPr>
                </a:tc>
                <a:tc rowSpan="5">
                  <a:txBody>
                    <a:bodyPr/>
                    <a:lstStyle/>
                    <a:p>
                      <a:pPr algn="l"/>
                      <a:r>
                        <a:rPr lang="en-GB" sz="1100" dirty="0"/>
                        <a:t>Processes have been designed to enable Public Protection to integrate with existing customer-facing services from 1 April 2022</a:t>
                      </a:r>
                    </a:p>
                  </a:txBody>
                  <a:tcPr anchor="ctr">
                    <a:solidFill>
                      <a:schemeClr val="accent1">
                        <a:lumMod val="20000"/>
                        <a:lumOff val="80000"/>
                      </a:schemeClr>
                    </a:solidFill>
                  </a:tcPr>
                </a:tc>
                <a:tc rowSpan="5">
                  <a:txBody>
                    <a:bodyPr/>
                    <a:lstStyle/>
                    <a:p>
                      <a:pPr algn="ctr"/>
                      <a:r>
                        <a:rPr lang="en-GB" sz="1100" dirty="0"/>
                        <a:t>SM</a:t>
                      </a:r>
                    </a:p>
                  </a:txBody>
                  <a:tcPr anchor="ctr">
                    <a:solidFill>
                      <a:schemeClr val="accent1">
                        <a:lumMod val="20000"/>
                        <a:lumOff val="80000"/>
                      </a:schemeClr>
                    </a:solidFill>
                  </a:tcPr>
                </a:tc>
                <a:extLst>
                  <a:ext uri="{0D108BD9-81ED-4DB2-BD59-A6C34878D82A}">
                    <a16:rowId xmlns:a16="http://schemas.microsoft.com/office/drawing/2014/main" val="2220852834"/>
                  </a:ext>
                </a:extLst>
              </a:tr>
              <a:tr h="259183">
                <a:tc vMerge="1">
                  <a:txBody>
                    <a:bodyPr/>
                    <a:lstStyle/>
                    <a:p>
                      <a:pPr algn="ctr"/>
                      <a:endParaRPr lang="en-GB" sz="1000"/>
                    </a:p>
                  </a:txBody>
                  <a:tcPr anchor="ctr"/>
                </a:tc>
                <a:tc vMerge="1">
                  <a:txBody>
                    <a:bodyPr/>
                    <a:lstStyle/>
                    <a:p>
                      <a:pPr algn="ctr"/>
                      <a:endParaRPr lang="en-GB" sz="1000"/>
                    </a:p>
                  </a:txBody>
                  <a:tcPr anchor="ctr"/>
                </a:tc>
                <a:tc vMerge="1">
                  <a:txBody>
                    <a:bodyPr/>
                    <a:lstStyle/>
                    <a:p>
                      <a:pPr algn="l"/>
                      <a:endParaRPr lang="en-GB" sz="1000" b="1"/>
                    </a:p>
                  </a:txBody>
                  <a:tcPr anchor="ctr"/>
                </a:tc>
                <a:tc>
                  <a:txBody>
                    <a:bodyPr/>
                    <a:lstStyle/>
                    <a:p>
                      <a:pPr algn="l"/>
                      <a:r>
                        <a:rPr lang="en-GB" sz="1100"/>
                        <a:t>M</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pPr algn="ctr"/>
                      <a:endParaRPr lang="en-GB" sz="1000"/>
                    </a:p>
                  </a:txBody>
                  <a:tcPr anchor="ctr"/>
                </a:tc>
                <a:extLst>
                  <a:ext uri="{0D108BD9-81ED-4DB2-BD59-A6C34878D82A}">
                    <a16:rowId xmlns:a16="http://schemas.microsoft.com/office/drawing/2014/main" val="3222894222"/>
                  </a:ext>
                </a:extLst>
              </a:tr>
              <a:tr h="259183">
                <a:tc vMerge="1">
                  <a:txBody>
                    <a:bodyPr/>
                    <a:lstStyle/>
                    <a:p>
                      <a:pPr algn="ctr"/>
                      <a:endParaRPr lang="en-GB" sz="1000"/>
                    </a:p>
                  </a:txBody>
                  <a:tcPr anchor="ctr"/>
                </a:tc>
                <a:tc vMerge="1">
                  <a:txBody>
                    <a:bodyPr/>
                    <a:lstStyle/>
                    <a:p>
                      <a:pPr algn="ctr"/>
                      <a:endParaRPr lang="en-GB" sz="1000"/>
                    </a:p>
                  </a:txBody>
                  <a:tcPr anchor="ctr"/>
                </a:tc>
                <a:tc vMerge="1">
                  <a:txBody>
                    <a:bodyPr/>
                    <a:lstStyle/>
                    <a:p>
                      <a:pPr algn="l"/>
                      <a:endParaRPr lang="en-GB" sz="1000" b="1"/>
                    </a:p>
                  </a:txBody>
                  <a:tcPr anchor="ctr"/>
                </a:tc>
                <a:tc>
                  <a:txBody>
                    <a:bodyPr/>
                    <a:lstStyle/>
                    <a:p>
                      <a:pPr algn="l"/>
                      <a:r>
                        <a:rPr lang="en-GB" sz="1100"/>
                        <a:t>A</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pPr algn="ctr"/>
                      <a:endParaRPr lang="en-GB" sz="1000"/>
                    </a:p>
                  </a:txBody>
                  <a:tcPr anchor="ctr"/>
                </a:tc>
                <a:extLst>
                  <a:ext uri="{0D108BD9-81ED-4DB2-BD59-A6C34878D82A}">
                    <a16:rowId xmlns:a16="http://schemas.microsoft.com/office/drawing/2014/main" val="3199514792"/>
                  </a:ext>
                </a:extLst>
              </a:tr>
              <a:tr h="259183">
                <a:tc vMerge="1">
                  <a:txBody>
                    <a:bodyPr/>
                    <a:lstStyle/>
                    <a:p>
                      <a:pPr algn="ctr"/>
                      <a:endParaRPr lang="en-GB" sz="1000"/>
                    </a:p>
                  </a:txBody>
                  <a:tcPr anchor="ctr"/>
                </a:tc>
                <a:tc vMerge="1">
                  <a:txBody>
                    <a:bodyPr/>
                    <a:lstStyle/>
                    <a:p>
                      <a:pPr algn="ctr"/>
                      <a:endParaRPr lang="en-GB" sz="1000"/>
                    </a:p>
                  </a:txBody>
                  <a:tcPr anchor="ctr"/>
                </a:tc>
                <a:tc rowSpan="2">
                  <a:txBody>
                    <a:bodyPr/>
                    <a:lstStyle/>
                    <a:p>
                      <a:pPr marL="0" marR="0" lvl="0" indent="0" algn="l" defTabSz="439421" rtl="0" eaLnBrk="1" fontAlgn="auto" latinLnBrk="0" hangingPunct="1">
                        <a:lnSpc>
                          <a:spcPct val="100000"/>
                        </a:lnSpc>
                        <a:spcBef>
                          <a:spcPts val="0"/>
                        </a:spcBef>
                        <a:spcAft>
                          <a:spcPts val="0"/>
                        </a:spcAft>
                        <a:buClrTx/>
                        <a:buSzTx/>
                        <a:buFontTx/>
                        <a:buNone/>
                        <a:tabLst/>
                        <a:defRPr/>
                      </a:pPr>
                      <a:r>
                        <a:rPr lang="en-GB" sz="1100" b="1" dirty="0"/>
                        <a:t>Benefit: </a:t>
                      </a:r>
                      <a:r>
                        <a:rPr lang="en-GB" sz="1100" dirty="0">
                          <a:cs typeface="Calibri"/>
                        </a:rPr>
                        <a:t>Improved integration with WBC Localities, Community Safety, Housing and other place services</a:t>
                      </a:r>
                      <a:endParaRPr lang="en-GB" sz="1100" b="1" dirty="0"/>
                    </a:p>
                  </a:txBody>
                  <a:tcPr anchor="ctr">
                    <a:solidFill>
                      <a:schemeClr val="accent1">
                        <a:lumMod val="20000"/>
                        <a:lumOff val="80000"/>
                      </a:schemeClr>
                    </a:solidFill>
                  </a:tcPr>
                </a:tc>
                <a:tc>
                  <a:txBody>
                    <a:bodyPr/>
                    <a:lstStyle/>
                    <a:p>
                      <a:pPr algn="l"/>
                      <a:r>
                        <a:rPr lang="en-GB" sz="1100"/>
                        <a:t>R</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pPr algn="ctr"/>
                      <a:endParaRPr lang="en-GB" sz="1000"/>
                    </a:p>
                  </a:txBody>
                  <a:tcPr anchor="ctr"/>
                </a:tc>
                <a:extLst>
                  <a:ext uri="{0D108BD9-81ED-4DB2-BD59-A6C34878D82A}">
                    <a16:rowId xmlns:a16="http://schemas.microsoft.com/office/drawing/2014/main" val="526289489"/>
                  </a:ext>
                </a:extLst>
              </a:tr>
              <a:tr h="165021">
                <a:tc vMerge="1">
                  <a:txBody>
                    <a:bodyPr/>
                    <a:lstStyle/>
                    <a:p>
                      <a:pPr algn="ctr"/>
                      <a:endParaRPr lang="en-GB" sz="1000"/>
                    </a:p>
                  </a:txBody>
                  <a:tcPr anchor="ctr"/>
                </a:tc>
                <a:tc vMerge="1">
                  <a:txBody>
                    <a:bodyPr/>
                    <a:lstStyle/>
                    <a:p>
                      <a:pPr algn="ctr"/>
                      <a:endParaRPr lang="en-GB" sz="1000"/>
                    </a:p>
                  </a:txBody>
                  <a:tcPr anchor="ctr"/>
                </a:tc>
                <a:tc vMerge="1">
                  <a:txBody>
                    <a:bodyPr/>
                    <a:lstStyle/>
                    <a:p>
                      <a:pPr algn="l"/>
                      <a:endParaRPr lang="en-GB" sz="1000" b="1"/>
                    </a:p>
                  </a:txBody>
                  <a:tcPr anchor="ctr"/>
                </a:tc>
                <a:tc>
                  <a:txBody>
                    <a:bodyPr/>
                    <a:lstStyle/>
                    <a:p>
                      <a:pPr algn="l"/>
                      <a:r>
                        <a:rPr lang="en-GB" sz="1100" dirty="0"/>
                        <a:t>T</a:t>
                      </a:r>
                    </a:p>
                  </a:txBody>
                  <a:tcPr anchor="ctr">
                    <a:solidFill>
                      <a:schemeClr val="accent1">
                        <a:lumMod val="20000"/>
                        <a:lumOff val="80000"/>
                      </a:schemeClr>
                    </a:solidFill>
                  </a:tcPr>
                </a:tc>
                <a:tc vMerge="1">
                  <a:txBody>
                    <a:bodyPr/>
                    <a:lstStyle/>
                    <a:p>
                      <a:pPr algn="l"/>
                      <a:endParaRPr lang="en-GB" sz="1100" dirty="0"/>
                    </a:p>
                  </a:txBody>
                  <a:tcPr anchor="ctr">
                    <a:solidFill>
                      <a:schemeClr val="accent1">
                        <a:lumMod val="20000"/>
                        <a:lumOff val="80000"/>
                      </a:schemeClr>
                    </a:solidFill>
                  </a:tcPr>
                </a:tc>
                <a:tc vMerge="1">
                  <a:txBody>
                    <a:bodyPr/>
                    <a:lstStyle/>
                    <a:p>
                      <a:pPr algn="ctr"/>
                      <a:endParaRPr lang="en-GB" sz="1000"/>
                    </a:p>
                  </a:txBody>
                  <a:tcPr anchor="ctr"/>
                </a:tc>
                <a:extLst>
                  <a:ext uri="{0D108BD9-81ED-4DB2-BD59-A6C34878D82A}">
                    <a16:rowId xmlns:a16="http://schemas.microsoft.com/office/drawing/2014/main" val="1039169978"/>
                  </a:ext>
                </a:extLst>
              </a:tr>
            </a:tbl>
          </a:graphicData>
        </a:graphic>
      </p:graphicFrame>
    </p:spTree>
    <p:extLst>
      <p:ext uri="{BB962C8B-B14F-4D97-AF65-F5344CB8AC3E}">
        <p14:creationId xmlns:p14="http://schemas.microsoft.com/office/powerpoint/2010/main" val="304945370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063552" y="1058213"/>
            <a:ext cx="7909560" cy="553998"/>
          </a:xfrm>
        </p:spPr>
        <p:txBody>
          <a:bodyPr/>
          <a:lstStyle/>
          <a:p>
            <a:pPr marL="285750" indent="-285750"/>
            <a:endParaRPr lang="en-GB"/>
          </a:p>
          <a:p>
            <a:pPr marL="285750" indent="-285750"/>
            <a:endParaRPr lang="en-GB"/>
          </a:p>
        </p:txBody>
      </p:sp>
      <p:sp>
        <p:nvSpPr>
          <p:cNvPr id="9" name="Title 1"/>
          <p:cNvSpPr txBox="1">
            <a:spLocks/>
          </p:cNvSpPr>
          <p:nvPr/>
        </p:nvSpPr>
        <p:spPr>
          <a:xfrm>
            <a:off x="471054" y="275414"/>
            <a:ext cx="7909560" cy="365238"/>
          </a:xfrm>
          <a:prstGeom prst="rect">
            <a:avLst/>
          </a:prstGeom>
        </p:spPr>
        <p:txBody>
          <a:bodyPr wrap="square" lIns="0" tIns="0" rIns="0" bIns="0" anchor="t">
            <a:noAutofit/>
          </a:bodyPr>
          <a:lstStyle>
            <a:lvl1pPr eaLnBrk="1" hangingPunct="1">
              <a:defRPr>
                <a:latin typeface="+mj-lt"/>
                <a:ea typeface="+mj-ea"/>
                <a:cs typeface="+mj-cs"/>
              </a:defRPr>
            </a:lvl1pPr>
          </a:lstStyle>
          <a:p>
            <a:r>
              <a:rPr lang="en-GB" sz="2400" kern="0" dirty="0">
                <a:solidFill>
                  <a:srgbClr val="3C78D8"/>
                </a:solidFill>
                <a:latin typeface="Calibri Light"/>
                <a:cs typeface="Calibri Light"/>
                <a:sym typeface="Arial" panose="020B0604020202020204" pitchFamily="34" charset="0"/>
              </a:rPr>
              <a:t>PPP Project Initiation Document </a:t>
            </a:r>
            <a:r>
              <a:rPr lang="en-GB" altLang="en-US" sz="2400" kern="0" dirty="0">
                <a:solidFill>
                  <a:srgbClr val="3C78D8"/>
                </a:solidFill>
                <a:latin typeface="Calibri Light"/>
                <a:cs typeface="Calibri Light"/>
                <a:sym typeface="Arial" panose="020B0604020202020204" pitchFamily="34" charset="0"/>
              </a:rPr>
              <a:t>| </a:t>
            </a:r>
            <a:r>
              <a:rPr lang="en-GB" altLang="en-US" sz="2400" kern="0" dirty="0">
                <a:solidFill>
                  <a:srgbClr val="00B050"/>
                </a:solidFill>
                <a:latin typeface="Calibri Light"/>
                <a:cs typeface="Calibri Light"/>
                <a:sym typeface="Arial" panose="020B0604020202020204" pitchFamily="34" charset="0"/>
              </a:rPr>
              <a:t>Objectives and Benefits</a:t>
            </a:r>
            <a:endParaRPr lang="en-GB" sz="2400" kern="0" dirty="0">
              <a:latin typeface="Calibri Light"/>
              <a:cs typeface="Calibri Light"/>
            </a:endParaRPr>
          </a:p>
        </p:txBody>
      </p:sp>
      <p:graphicFrame>
        <p:nvGraphicFramePr>
          <p:cNvPr id="21" name="Table 20">
            <a:extLst>
              <a:ext uri="{FF2B5EF4-FFF2-40B4-BE49-F238E27FC236}">
                <a16:creationId xmlns:a16="http://schemas.microsoft.com/office/drawing/2014/main" id="{F2016770-E3E7-40A2-A940-2CAC00607A10}"/>
              </a:ext>
            </a:extLst>
          </p:cNvPr>
          <p:cNvGraphicFramePr>
            <a:graphicFrameLocks noGrp="1"/>
          </p:cNvGraphicFramePr>
          <p:nvPr>
            <p:extLst>
              <p:ext uri="{D42A27DB-BD31-4B8C-83A1-F6EECF244321}">
                <p14:modId xmlns:p14="http://schemas.microsoft.com/office/powerpoint/2010/main" val="2468477026"/>
              </p:ext>
            </p:extLst>
          </p:nvPr>
        </p:nvGraphicFramePr>
        <p:xfrm>
          <a:off x="471054" y="795130"/>
          <a:ext cx="11249891" cy="3018550"/>
        </p:xfrm>
        <a:graphic>
          <a:graphicData uri="http://schemas.openxmlformats.org/drawingml/2006/table">
            <a:tbl>
              <a:tblPr firstRow="1" bandRow="1">
                <a:tableStyleId>{5C22544A-7EE6-4342-B048-85BDC9FD1C3A}</a:tableStyleId>
              </a:tblPr>
              <a:tblGrid>
                <a:gridCol w="1133138">
                  <a:extLst>
                    <a:ext uri="{9D8B030D-6E8A-4147-A177-3AD203B41FA5}">
                      <a16:colId xmlns:a16="http://schemas.microsoft.com/office/drawing/2014/main" val="1560494671"/>
                    </a:ext>
                  </a:extLst>
                </a:gridCol>
                <a:gridCol w="2072250">
                  <a:extLst>
                    <a:ext uri="{9D8B030D-6E8A-4147-A177-3AD203B41FA5}">
                      <a16:colId xmlns:a16="http://schemas.microsoft.com/office/drawing/2014/main" val="3136914035"/>
                    </a:ext>
                  </a:extLst>
                </a:gridCol>
                <a:gridCol w="3590165">
                  <a:extLst>
                    <a:ext uri="{9D8B030D-6E8A-4147-A177-3AD203B41FA5}">
                      <a16:colId xmlns:a16="http://schemas.microsoft.com/office/drawing/2014/main" val="580345066"/>
                    </a:ext>
                  </a:extLst>
                </a:gridCol>
                <a:gridCol w="406698">
                  <a:extLst>
                    <a:ext uri="{9D8B030D-6E8A-4147-A177-3AD203B41FA5}">
                      <a16:colId xmlns:a16="http://schemas.microsoft.com/office/drawing/2014/main" val="775728669"/>
                    </a:ext>
                  </a:extLst>
                </a:gridCol>
                <a:gridCol w="2338721">
                  <a:extLst>
                    <a:ext uri="{9D8B030D-6E8A-4147-A177-3AD203B41FA5}">
                      <a16:colId xmlns:a16="http://schemas.microsoft.com/office/drawing/2014/main" val="3418968232"/>
                    </a:ext>
                  </a:extLst>
                </a:gridCol>
                <a:gridCol w="1708919">
                  <a:extLst>
                    <a:ext uri="{9D8B030D-6E8A-4147-A177-3AD203B41FA5}">
                      <a16:colId xmlns:a16="http://schemas.microsoft.com/office/drawing/2014/main" val="2549247291"/>
                    </a:ext>
                  </a:extLst>
                </a:gridCol>
              </a:tblGrid>
              <a:tr h="421173">
                <a:tc>
                  <a:txBody>
                    <a:bodyPr/>
                    <a:lstStyle/>
                    <a:p>
                      <a:pPr algn="ctr"/>
                      <a:r>
                        <a:rPr lang="en-GB" sz="1100"/>
                        <a:t>Corporate Objective</a:t>
                      </a:r>
                    </a:p>
                  </a:txBody>
                  <a:tcPr anchor="ctr">
                    <a:solidFill>
                      <a:schemeClr val="accent1"/>
                    </a:solidFill>
                  </a:tcPr>
                </a:tc>
                <a:tc>
                  <a:txBody>
                    <a:bodyPr/>
                    <a:lstStyle/>
                    <a:p>
                      <a:pPr algn="ctr"/>
                      <a:r>
                        <a:rPr lang="en-GB" sz="1100"/>
                        <a:t>Driver</a:t>
                      </a:r>
                    </a:p>
                  </a:txBody>
                  <a:tcPr anchor="ctr">
                    <a:solidFill>
                      <a:schemeClr val="accent1"/>
                    </a:solidFill>
                  </a:tcPr>
                </a:tc>
                <a:tc>
                  <a:txBody>
                    <a:bodyPr/>
                    <a:lstStyle/>
                    <a:p>
                      <a:pPr algn="ctr"/>
                      <a:r>
                        <a:rPr lang="en-GB" sz="1100" dirty="0"/>
                        <a:t>Objective / Benefit description</a:t>
                      </a:r>
                    </a:p>
                  </a:txBody>
                  <a:tcPr anchor="ctr">
                    <a:solidFill>
                      <a:schemeClr val="accent1"/>
                    </a:solidFill>
                  </a:tcPr>
                </a:tc>
                <a:tc gridSpan="2">
                  <a:txBody>
                    <a:bodyPr/>
                    <a:lstStyle/>
                    <a:p>
                      <a:pPr algn="ctr"/>
                      <a:r>
                        <a:rPr lang="en-GB" sz="1100"/>
                        <a:t>How will this be measured (SMART)</a:t>
                      </a:r>
                    </a:p>
                  </a:txBody>
                  <a:tcPr anchor="ctr">
                    <a:solidFill>
                      <a:schemeClr val="accent1"/>
                    </a:solidFill>
                  </a:tcPr>
                </a:tc>
                <a:tc hMerge="1">
                  <a:txBody>
                    <a:bodyPr/>
                    <a:lstStyle/>
                    <a:p>
                      <a:endParaRPr lang="en-GB"/>
                    </a:p>
                  </a:txBody>
                  <a:tcPr/>
                </a:tc>
                <a:tc>
                  <a:txBody>
                    <a:bodyPr/>
                    <a:lstStyle/>
                    <a:p>
                      <a:pPr algn="ctr"/>
                      <a:r>
                        <a:rPr lang="en-GB" sz="1100" dirty="0"/>
                        <a:t>Owner</a:t>
                      </a:r>
                    </a:p>
                  </a:txBody>
                  <a:tcPr anchor="ctr">
                    <a:solidFill>
                      <a:schemeClr val="accent1"/>
                    </a:solidFill>
                  </a:tcPr>
                </a:tc>
                <a:extLst>
                  <a:ext uri="{0D108BD9-81ED-4DB2-BD59-A6C34878D82A}">
                    <a16:rowId xmlns:a16="http://schemas.microsoft.com/office/drawing/2014/main" val="3366370018"/>
                  </a:ext>
                </a:extLst>
              </a:tr>
              <a:tr h="259183">
                <a:tc rowSpan="6">
                  <a:txBody>
                    <a:bodyPr/>
                    <a:lstStyle/>
                    <a:p>
                      <a:pPr algn="ctr"/>
                      <a:r>
                        <a:rPr lang="en-GB" sz="1100" dirty="0"/>
                        <a:t>CH</a:t>
                      </a:r>
                    </a:p>
                  </a:txBody>
                  <a:tcPr anchor="ctr">
                    <a:solidFill>
                      <a:schemeClr val="accent1">
                        <a:lumMod val="20000"/>
                        <a:lumOff val="80000"/>
                      </a:schemeClr>
                    </a:solidFill>
                  </a:tcPr>
                </a:tc>
                <a:tc rowSpan="6">
                  <a:txBody>
                    <a:bodyPr/>
                    <a:lstStyle/>
                    <a:p>
                      <a:pPr algn="ctr"/>
                      <a:r>
                        <a:rPr lang="en-GB" sz="1100" dirty="0"/>
                        <a:t>Enhanced customer journey through technology</a:t>
                      </a:r>
                    </a:p>
                  </a:txBody>
                  <a:tcPr anchor="ctr">
                    <a:solidFill>
                      <a:schemeClr val="accent1">
                        <a:lumMod val="20000"/>
                        <a:lumOff val="80000"/>
                      </a:schemeClr>
                    </a:solidFill>
                  </a:tcPr>
                </a:tc>
                <a:tc rowSpan="3">
                  <a:txBody>
                    <a:bodyPr/>
                    <a:lstStyle/>
                    <a:p>
                      <a:pPr algn="l"/>
                      <a:r>
                        <a:rPr lang="en-GB" sz="1100" b="1" dirty="0"/>
                        <a:t>Objective: </a:t>
                      </a:r>
                      <a:r>
                        <a:rPr lang="en-GB" sz="1100" b="0" dirty="0">
                          <a:cs typeface="Calibri"/>
                        </a:rPr>
                        <a:t>E</a:t>
                      </a:r>
                      <a:r>
                        <a:rPr lang="en-GB" sz="1100" dirty="0">
                          <a:cs typeface="Calibri"/>
                        </a:rPr>
                        <a:t>nabling systems to work together to simplify transactions and underpin process efficiencies</a:t>
                      </a:r>
                    </a:p>
                  </a:txBody>
                  <a:tcPr anchor="ctr">
                    <a:solidFill>
                      <a:schemeClr val="accent1">
                        <a:lumMod val="20000"/>
                        <a:lumOff val="80000"/>
                      </a:schemeClr>
                    </a:solidFill>
                  </a:tcPr>
                </a:tc>
                <a:tc>
                  <a:txBody>
                    <a:bodyPr/>
                    <a:lstStyle/>
                    <a:p>
                      <a:pPr algn="l"/>
                      <a:r>
                        <a:rPr lang="en-GB" sz="1100"/>
                        <a:t>S</a:t>
                      </a:r>
                    </a:p>
                  </a:txBody>
                  <a:tcPr anchor="ctr">
                    <a:solidFill>
                      <a:schemeClr val="accent1">
                        <a:lumMod val="20000"/>
                        <a:lumOff val="80000"/>
                      </a:schemeClr>
                    </a:solidFill>
                  </a:tcPr>
                </a:tc>
                <a:tc rowSpan="6">
                  <a:txBody>
                    <a:bodyPr/>
                    <a:lstStyle/>
                    <a:p>
                      <a:pPr algn="l"/>
                      <a:r>
                        <a:rPr lang="en-GB" sz="1100" dirty="0"/>
                        <a:t>Integrated systems and good customer useability design from 1 April 2022</a:t>
                      </a:r>
                    </a:p>
                  </a:txBody>
                  <a:tcPr anchor="ctr">
                    <a:solidFill>
                      <a:schemeClr val="accent1">
                        <a:lumMod val="20000"/>
                        <a:lumOff val="80000"/>
                      </a:schemeClr>
                    </a:solidFill>
                  </a:tcPr>
                </a:tc>
                <a:tc rowSpan="6">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GD NS</a:t>
                      </a:r>
                    </a:p>
                  </a:txBody>
                  <a:tcPr anchor="ctr">
                    <a:solidFill>
                      <a:schemeClr val="accent1">
                        <a:lumMod val="20000"/>
                        <a:lumOff val="80000"/>
                      </a:schemeClr>
                    </a:solidFill>
                  </a:tcPr>
                </a:tc>
                <a:extLst>
                  <a:ext uri="{0D108BD9-81ED-4DB2-BD59-A6C34878D82A}">
                    <a16:rowId xmlns:a16="http://schemas.microsoft.com/office/drawing/2014/main" val="1486627655"/>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M</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2816251306"/>
                  </a:ext>
                </a:extLst>
              </a:tr>
              <a:tr h="161234">
                <a:tc vMerge="1">
                  <a:txBody>
                    <a:bodyPr/>
                    <a:lstStyle/>
                    <a:p>
                      <a:endParaRPr lang="en-GB"/>
                    </a:p>
                  </a:txBody>
                  <a:tcPr/>
                </a:tc>
                <a:tc vMerge="1">
                  <a:txBody>
                    <a:bodyPr/>
                    <a:lstStyle/>
                    <a:p>
                      <a:endParaRPr lang="en-GB"/>
                    </a:p>
                  </a:txBody>
                  <a:tcPr/>
                </a:tc>
                <a:tc vMerge="1">
                  <a:txBody>
                    <a:bodyPr/>
                    <a:lstStyle/>
                    <a:p>
                      <a:endParaRPr lang="en-GB"/>
                    </a:p>
                  </a:txBody>
                  <a:tcPr/>
                </a:tc>
                <a:tc rowSpan="2">
                  <a:txBody>
                    <a:bodyPr/>
                    <a:lstStyle/>
                    <a:p>
                      <a:pPr algn="l"/>
                      <a:r>
                        <a:rPr lang="en-GB" sz="1100"/>
                        <a:t>A</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3405843803"/>
                  </a:ext>
                </a:extLst>
              </a:tr>
              <a:tr h="97949">
                <a:tc vMerge="1">
                  <a:txBody>
                    <a:bodyPr/>
                    <a:lstStyle/>
                    <a:p>
                      <a:endParaRPr lang="en-GB"/>
                    </a:p>
                  </a:txBody>
                  <a:tcPr/>
                </a:tc>
                <a:tc vMerge="1">
                  <a:txBody>
                    <a:bodyPr/>
                    <a:lstStyle/>
                    <a:p>
                      <a:endParaRPr lang="en-GB"/>
                    </a:p>
                  </a:txBody>
                  <a:tcPr/>
                </a:tc>
                <a:tc rowSpan="3">
                  <a:txBody>
                    <a:bodyPr/>
                    <a:lstStyle/>
                    <a:p>
                      <a:pPr algn="l"/>
                      <a:r>
                        <a:rPr lang="en-GB" sz="1100" b="1" dirty="0"/>
                        <a:t>Benefit: </a:t>
                      </a:r>
                      <a:r>
                        <a:rPr lang="en-GB" sz="1100" b="0" dirty="0"/>
                        <a:t>Improved and partly automated customer journey with streamlined processes and simplified transactions for staff.</a:t>
                      </a:r>
                      <a:endParaRPr lang="en-GB" sz="1100" b="1" dirty="0"/>
                    </a:p>
                  </a:txBody>
                  <a:tcPr anchor="ctr">
                    <a:solidFill>
                      <a:schemeClr val="accent1">
                        <a:lumMod val="20000"/>
                        <a:lumOff val="80000"/>
                      </a:schemeClr>
                    </a:solidFill>
                  </a:tcPr>
                </a:tc>
                <a:tc vMerge="1">
                  <a:txBody>
                    <a:bodyPr/>
                    <a:lstStyle/>
                    <a:p>
                      <a:endParaRPr lang="en-GB"/>
                    </a:p>
                  </a:txBody>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277166858"/>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R</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2806358945"/>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T</a:t>
                      </a:r>
                    </a:p>
                  </a:txBody>
                  <a:tcPr anchor="ctr">
                    <a:solidFill>
                      <a:schemeClr val="accent1">
                        <a:lumMod val="20000"/>
                        <a:lumOff val="80000"/>
                      </a:schemeClr>
                    </a:solidFill>
                  </a:tcPr>
                </a:tc>
                <a:tc vMerge="1">
                  <a:txBody>
                    <a:bodyPr/>
                    <a:lstStyle/>
                    <a:p>
                      <a:pPr algn="l"/>
                      <a:endParaRPr lang="en-GB" sz="1100" dirty="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1854541302"/>
                  </a:ext>
                </a:extLst>
              </a:tr>
              <a:tr h="259183">
                <a:tc rowSpan="5">
                  <a:txBody>
                    <a:bodyPr/>
                    <a:lstStyle/>
                    <a:p>
                      <a:pPr algn="ctr"/>
                      <a:r>
                        <a:rPr lang="en-GB" sz="1100" dirty="0"/>
                        <a:t>CH</a:t>
                      </a:r>
                    </a:p>
                  </a:txBody>
                  <a:tcPr anchor="ctr">
                    <a:solidFill>
                      <a:schemeClr val="accent1">
                        <a:lumMod val="20000"/>
                        <a:lumOff val="80000"/>
                      </a:schemeClr>
                    </a:solidFill>
                  </a:tcPr>
                </a:tc>
                <a:tc rowSpan="5">
                  <a:txBody>
                    <a:bodyPr/>
                    <a:lstStyle/>
                    <a:p>
                      <a:pPr algn="ctr"/>
                      <a:r>
                        <a:rPr lang="en-GB" sz="1100" dirty="0"/>
                        <a:t>Enhance customer experience</a:t>
                      </a:r>
                    </a:p>
                  </a:txBody>
                  <a:tcPr anchor="ctr">
                    <a:solidFill>
                      <a:schemeClr val="accent1">
                        <a:lumMod val="20000"/>
                        <a:lumOff val="80000"/>
                      </a:schemeClr>
                    </a:solidFill>
                  </a:tcPr>
                </a:tc>
                <a:tc rowSpan="3">
                  <a:txBody>
                    <a:bodyPr/>
                    <a:lstStyle/>
                    <a:p>
                      <a:pPr algn="l"/>
                      <a:r>
                        <a:rPr lang="en-GB" sz="1100" b="1" dirty="0"/>
                        <a:t>Objective: </a:t>
                      </a:r>
                      <a:r>
                        <a:rPr lang="en-GB" sz="1100" b="0" dirty="0"/>
                        <a:t>Consolidate food &amp; food standards hygiene inspection's into one visit wherever possible</a:t>
                      </a:r>
                      <a:endParaRPr lang="en-GB" sz="1100" dirty="0">
                        <a:cs typeface="Calibri"/>
                      </a:endParaRPr>
                    </a:p>
                  </a:txBody>
                  <a:tcPr anchor="ctr">
                    <a:solidFill>
                      <a:schemeClr val="accent1">
                        <a:lumMod val="20000"/>
                        <a:lumOff val="80000"/>
                      </a:schemeClr>
                    </a:solidFill>
                  </a:tcPr>
                </a:tc>
                <a:tc>
                  <a:txBody>
                    <a:bodyPr/>
                    <a:lstStyle/>
                    <a:p>
                      <a:pPr algn="l"/>
                      <a:r>
                        <a:rPr lang="en-GB" sz="1100"/>
                        <a:t>S</a:t>
                      </a:r>
                    </a:p>
                  </a:txBody>
                  <a:tcPr anchor="ctr">
                    <a:solidFill>
                      <a:schemeClr val="accent1">
                        <a:lumMod val="20000"/>
                        <a:lumOff val="80000"/>
                      </a:schemeClr>
                    </a:solidFill>
                  </a:tcPr>
                </a:tc>
                <a:tc rowSpan="5">
                  <a:txBody>
                    <a:bodyPr/>
                    <a:lstStyle/>
                    <a:p>
                      <a:pPr algn="l"/>
                      <a:r>
                        <a:rPr lang="en-GB" sz="1100" dirty="0"/>
                        <a:t>The number in a percentage of combined inspections from April 1</a:t>
                      </a:r>
                      <a:r>
                        <a:rPr lang="en-GB" sz="1100" baseline="30000" dirty="0"/>
                        <a:t>st</a:t>
                      </a:r>
                      <a:r>
                        <a:rPr lang="en-GB" sz="1100" dirty="0"/>
                        <a:t> 2022</a:t>
                      </a:r>
                    </a:p>
                  </a:txBody>
                  <a:tcPr anchor="ctr">
                    <a:solidFill>
                      <a:schemeClr val="accent1">
                        <a:lumMod val="20000"/>
                        <a:lumOff val="80000"/>
                      </a:schemeClr>
                    </a:solidFill>
                  </a:tcPr>
                </a:tc>
                <a:tc rowSpan="5">
                  <a:txBody>
                    <a:bodyPr/>
                    <a:lstStyle/>
                    <a:p>
                      <a:pPr marL="0" marR="0" lvl="0" indent="0" algn="ctr" defTabSz="439421" rtl="0" eaLnBrk="1" fontAlgn="auto" latinLnBrk="0" hangingPunct="1">
                        <a:lnSpc>
                          <a:spcPct val="100000"/>
                        </a:lnSpc>
                        <a:spcBef>
                          <a:spcPts val="0"/>
                        </a:spcBef>
                        <a:spcAft>
                          <a:spcPts val="0"/>
                        </a:spcAft>
                        <a:buClrTx/>
                        <a:buSzTx/>
                        <a:buFontTx/>
                        <a:buNone/>
                        <a:tabLst/>
                        <a:defRPr/>
                      </a:pPr>
                      <a:r>
                        <a:rPr lang="en-GB" sz="1100" dirty="0"/>
                        <a:t>SM</a:t>
                      </a:r>
                    </a:p>
                  </a:txBody>
                  <a:tcPr anchor="ctr">
                    <a:solidFill>
                      <a:schemeClr val="accent1">
                        <a:lumMod val="20000"/>
                        <a:lumOff val="80000"/>
                      </a:schemeClr>
                    </a:solidFill>
                  </a:tcPr>
                </a:tc>
                <a:extLst>
                  <a:ext uri="{0D108BD9-81ED-4DB2-BD59-A6C34878D82A}">
                    <a16:rowId xmlns:a16="http://schemas.microsoft.com/office/drawing/2014/main" val="923244715"/>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M</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2396926037"/>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a:t>A</a:t>
                      </a:r>
                    </a:p>
                  </a:txBody>
                  <a:tcPr anchor="ctr">
                    <a:solidFill>
                      <a:schemeClr val="accent1">
                        <a:lumMod val="20000"/>
                        <a:lumOff val="80000"/>
                      </a:schemeClr>
                    </a:solidFill>
                  </a:tcPr>
                </a:tc>
                <a:tc vMerge="1">
                  <a:txBody>
                    <a:bodyPr/>
                    <a:lstStyle/>
                    <a:p>
                      <a:pPr algn="l"/>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2413243137"/>
                  </a:ext>
                </a:extLst>
              </a:tr>
              <a:tr h="259183">
                <a:tc vMerge="1">
                  <a:txBody>
                    <a:bodyPr/>
                    <a:lstStyle/>
                    <a:p>
                      <a:endParaRPr lang="en-GB"/>
                    </a:p>
                  </a:txBody>
                  <a:tcPr/>
                </a:tc>
                <a:tc vMerge="1">
                  <a:txBody>
                    <a:bodyPr/>
                    <a:lstStyle/>
                    <a:p>
                      <a:endParaRPr lang="en-GB"/>
                    </a:p>
                  </a:txBody>
                  <a:tcPr/>
                </a:tc>
                <a:tc rowSpan="2">
                  <a:txBody>
                    <a:bodyPr/>
                    <a:lstStyle/>
                    <a:p>
                      <a:pPr algn="l"/>
                      <a:r>
                        <a:rPr lang="en-GB" sz="1100" b="1" dirty="0"/>
                        <a:t>Benefit: </a:t>
                      </a:r>
                      <a:r>
                        <a:rPr lang="en-GB" sz="1100" b="0" dirty="0"/>
                        <a:t>increased efficiency for WBC and a reduction in regulatory burden for the trader</a:t>
                      </a:r>
                      <a:endParaRPr lang="en-GB" sz="1100" b="1" dirty="0"/>
                    </a:p>
                  </a:txBody>
                  <a:tcPr anchor="ctr">
                    <a:solidFill>
                      <a:schemeClr val="accent1">
                        <a:lumMod val="20000"/>
                        <a:lumOff val="80000"/>
                      </a:schemeClr>
                    </a:solidFill>
                  </a:tcPr>
                </a:tc>
                <a:tc>
                  <a:txBody>
                    <a:bodyPr/>
                    <a:lstStyle/>
                    <a:p>
                      <a:r>
                        <a:rPr lang="en-GB" sz="1100" dirty="0"/>
                        <a:t>R</a:t>
                      </a:r>
                    </a:p>
                  </a:txBody>
                  <a:tcPr anchor="ctr">
                    <a:solidFill>
                      <a:schemeClr val="accent1">
                        <a:lumMod val="20000"/>
                        <a:lumOff val="80000"/>
                      </a:schemeClr>
                    </a:solidFill>
                  </a:tcPr>
                </a:tc>
                <a:tc vMerge="1">
                  <a:txBody>
                    <a:bodyPr/>
                    <a:lstStyle/>
                    <a:p>
                      <a:endParaRPr lang="en-GB" sz="110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2891006565"/>
                  </a:ext>
                </a:extLst>
              </a:tr>
              <a:tr h="25918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l"/>
                      <a:r>
                        <a:rPr lang="en-GB" sz="1100" dirty="0"/>
                        <a:t>T</a:t>
                      </a:r>
                    </a:p>
                  </a:txBody>
                  <a:tcPr anchor="ctr">
                    <a:solidFill>
                      <a:schemeClr val="accent1">
                        <a:lumMod val="20000"/>
                        <a:lumOff val="80000"/>
                      </a:schemeClr>
                    </a:solidFill>
                  </a:tcPr>
                </a:tc>
                <a:tc vMerge="1">
                  <a:txBody>
                    <a:bodyPr/>
                    <a:lstStyle/>
                    <a:p>
                      <a:pPr algn="l"/>
                      <a:endParaRPr lang="en-GB" sz="1100" dirty="0"/>
                    </a:p>
                  </a:txBody>
                  <a:tcPr anchor="ctr">
                    <a:solidFill>
                      <a:schemeClr val="accent1">
                        <a:lumMod val="20000"/>
                        <a:lumOff val="80000"/>
                      </a:schemeClr>
                    </a:solidFill>
                  </a:tcPr>
                </a:tc>
                <a:tc vMerge="1">
                  <a:txBody>
                    <a:bodyPr/>
                    <a:lstStyle/>
                    <a:p>
                      <a:endParaRPr lang="en-GB"/>
                    </a:p>
                  </a:txBody>
                  <a:tcPr/>
                </a:tc>
                <a:extLst>
                  <a:ext uri="{0D108BD9-81ED-4DB2-BD59-A6C34878D82A}">
                    <a16:rowId xmlns:a16="http://schemas.microsoft.com/office/drawing/2014/main" val="3564533596"/>
                  </a:ext>
                </a:extLst>
              </a:tr>
            </a:tbl>
          </a:graphicData>
        </a:graphic>
      </p:graphicFrame>
    </p:spTree>
    <p:extLst>
      <p:ext uri="{BB962C8B-B14F-4D97-AF65-F5344CB8AC3E}">
        <p14:creationId xmlns:p14="http://schemas.microsoft.com/office/powerpoint/2010/main" val="2052832364"/>
      </p:ext>
    </p:extLst>
  </p:cSld>
  <p:clrMapOvr>
    <a:masterClrMapping/>
  </p:clrMapOvr>
  <p:transition spd="med"/>
</p:sld>
</file>

<file path=ppt/theme/theme1.xml><?xml version="1.0" encoding="utf-8"?>
<a:theme xmlns:a="http://schemas.openxmlformats.org/drawingml/2006/main" name="BC Widescre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C Widescreen" id="{88DA6EC1-5B0E-458C-9950-6E241DD20403}" vid="{3B2C1F91-2F76-4B1D-8A11-7B5C04634B5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DBF4D2E4B539C4D80C3B4EBDA9ED80B" ma:contentTypeVersion="18" ma:contentTypeDescription="Create a new document." ma:contentTypeScope="" ma:versionID="acb50daa2bf45128a68ad33c063d15f2">
  <xsd:schema xmlns:xsd="http://www.w3.org/2001/XMLSchema" xmlns:xs="http://www.w3.org/2001/XMLSchema" xmlns:p="http://schemas.microsoft.com/office/2006/metadata/properties" xmlns:ns2="b446e084-0b78-4849-a179-265cae934f97" xmlns:ns3="e6739fb1-50db-459d-ab9a-a880eaec6be6" xmlns:ns4="6e675510-5d27-43f3-9e42-fdbaddd5e9d5" targetNamespace="http://schemas.microsoft.com/office/2006/metadata/properties" ma:root="true" ma:fieldsID="bb1dec5936434ec7f1e8b42ffa6d0e1f" ns2:_="" ns3:_="" ns4:_="">
    <xsd:import namespace="b446e084-0b78-4849-a179-265cae934f97"/>
    <xsd:import namespace="e6739fb1-50db-459d-ab9a-a880eaec6be6"/>
    <xsd:import namespace="6e675510-5d27-43f3-9e42-fdbaddd5e9d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_Flow_SignoffStatus" minOccurs="0"/>
                <xsd:element ref="ns2:Onwebsite_x003f_" minOccurs="0"/>
                <xsd:element ref="ns2:onwebsite" minOccurs="0"/>
                <xsd:element ref="ns2:Isitcorrect_x003f_" minOccurs="0"/>
                <xsd:element ref="ns2:lcf76f155ced4ddcb4097134ff3c332f" minOccurs="0"/>
                <xsd:element ref="ns4: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46e084-0b78-4849-a179-265cae934f9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_Flow_SignoffStatus" ma:index="17" nillable="true" ma:displayName="Renamed?" ma:format="Dropdown" ma:internalName="Sign_x002d_off_x0020_status">
      <xsd:simpleType>
        <xsd:restriction base="dms:Choice">
          <xsd:enumeration value="Yes"/>
          <xsd:enumeration value="No"/>
          <xsd:enumeration value="Choice 3"/>
        </xsd:restriction>
      </xsd:simpleType>
    </xsd:element>
    <xsd:element name="Onwebsite_x003f_" ma:index="18" nillable="true" ma:displayName="On website?" ma:default="0" ma:description="has this gone on to the website yet" ma:format="Dropdown" ma:internalName="Onwebsite_x003f_">
      <xsd:simpleType>
        <xsd:restriction base="dms:Boolean"/>
      </xsd:simpleType>
    </xsd:element>
    <xsd:element name="onwebsite" ma:index="19" nillable="true" ma:displayName="on website" ma:default="0" ma:format="Dropdown" ma:internalName="onwebsite">
      <xsd:simpleType>
        <xsd:restriction base="dms:Boolean"/>
      </xsd:simpleType>
    </xsd:element>
    <xsd:element name="Isitcorrect_x003f_" ma:index="20" nillable="true" ma:displayName="Is it correct?" ma:format="Dropdown" ma:internalName="Isitcorrect_x003f_">
      <xsd:simpleType>
        <xsd:union memberTypes="dms:Text">
          <xsd:simpleType>
            <xsd:restriction base="dms:Choice">
              <xsd:enumeration value="Yes"/>
              <xsd:enumeration value="NO"/>
              <xsd:enumeration value="Choice 3"/>
            </xsd:restriction>
          </xsd:simpleType>
        </xsd:un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3f4c14d-ad24-42e9-89ea-41944c85aaeb" ma:termSetId="09814cd3-568e-fe90-9814-8d621ff8fb84" ma:anchorId="fba54fb3-c3e1-fe81-a776-ca4b69148c4d" ma:open="true" ma:isKeyword="false">
      <xsd:complexType>
        <xsd:sequence>
          <xsd:element ref="pc:Terms" minOccurs="0" maxOccurs="1"/>
        </xsd:sequence>
      </xsd:complex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6739fb1-50db-459d-ab9a-a880eaec6be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675510-5d27-43f3-9e42-fdbaddd5e9d5"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1aa4766b-1595-497b-bd3d-e91ec6472ddd}" ma:internalName="TaxCatchAll" ma:showField="CatchAllData" ma:web="e6739fb1-50db-459d-ab9a-a880eaec6b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e6739fb1-50db-459d-ab9a-a880eaec6be6">
      <UserInfo>
        <DisplayName>Kelly Withers</DisplayName>
        <AccountId>17</AccountId>
        <AccountType/>
      </UserInfo>
      <UserInfo>
        <DisplayName>Sarah Zama</DisplayName>
        <AccountId>87</AccountId>
        <AccountType/>
      </UserInfo>
      <UserInfo>
        <DisplayName>Jackie Whitney</DisplayName>
        <AccountId>121</AccountId>
        <AccountType/>
      </UserInfo>
      <UserInfo>
        <DisplayName>Lewis Borges</DisplayName>
        <AccountId>21</AccountId>
        <AccountType/>
      </UserInfo>
    </SharedWithUsers>
    <_Flow_SignoffStatus xmlns="b446e084-0b78-4849-a179-265cae934f97" xsi:nil="true"/>
    <onwebsite xmlns="b446e084-0b78-4849-a179-265cae934f97">false</onwebsite>
    <Isitcorrect_x003f_ xmlns="b446e084-0b78-4849-a179-265cae934f97" xsi:nil="true"/>
    <Onwebsite_x003f_ xmlns="b446e084-0b78-4849-a179-265cae934f97">false</Onwebsite_x003f_>
    <lcf76f155ced4ddcb4097134ff3c332f xmlns="b446e084-0b78-4849-a179-265cae934f97">
      <Terms xmlns="http://schemas.microsoft.com/office/infopath/2007/PartnerControls"/>
    </lcf76f155ced4ddcb4097134ff3c332f>
    <TaxCatchAll xmlns="6e675510-5d27-43f3-9e42-fdbaddd5e9d5" xsi:nil="true"/>
  </documentManagement>
</p:properties>
</file>

<file path=customXml/itemProps1.xml><?xml version="1.0" encoding="utf-8"?>
<ds:datastoreItem xmlns:ds="http://schemas.openxmlformats.org/officeDocument/2006/customXml" ds:itemID="{CD1B6925-9AA3-4D04-95A8-C376CB3B74E4}">
  <ds:schemaRefs>
    <ds:schemaRef ds:uri="http://schemas.microsoft.com/sharepoint/v3/contenttype/forms"/>
  </ds:schemaRefs>
</ds:datastoreItem>
</file>

<file path=customXml/itemProps2.xml><?xml version="1.0" encoding="utf-8"?>
<ds:datastoreItem xmlns:ds="http://schemas.openxmlformats.org/officeDocument/2006/customXml" ds:itemID="{A3F2D4F3-5374-48F9-9BA0-B84C435108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46e084-0b78-4849-a179-265cae934f97"/>
    <ds:schemaRef ds:uri="e6739fb1-50db-459d-ab9a-a880eaec6be6"/>
    <ds:schemaRef ds:uri="6e675510-5d27-43f3-9e42-fdbaddd5e9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2F9B325-836A-412C-BF35-47F7B6209F55}">
  <ds:schemaRefs>
    <ds:schemaRef ds:uri="http://purl.org/dc/dcmitype/"/>
    <ds:schemaRef ds:uri="http://purl.org/dc/elements/1.1/"/>
    <ds:schemaRef ds:uri="http://schemas.microsoft.com/office/2006/documentManagement/types"/>
    <ds:schemaRef ds:uri="http://purl.org/dc/terms/"/>
    <ds:schemaRef ds:uri="http://www.w3.org/XML/1998/namespace"/>
    <ds:schemaRef ds:uri="http://schemas.openxmlformats.org/package/2006/metadata/core-properties"/>
    <ds:schemaRef ds:uri="e6739fb1-50db-459d-ab9a-a880eaec6be6"/>
    <ds:schemaRef ds:uri="http://schemas.microsoft.com/office/infopath/2007/PartnerControls"/>
    <ds:schemaRef ds:uri="6e675510-5d27-43f3-9e42-fdbaddd5e9d5"/>
    <ds:schemaRef ds:uri="b446e084-0b78-4849-a179-265cae934f97"/>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BC Widescreen</Template>
  <TotalTime>3386</TotalTime>
  <Words>4211</Words>
  <Application>Microsoft Office PowerPoint</Application>
  <PresentationFormat>Widescreen</PresentationFormat>
  <Paragraphs>892</Paragraphs>
  <Slides>26</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Calibri</vt:lpstr>
      <vt:lpstr>Calibri Light</vt:lpstr>
      <vt:lpstr>Lato Light</vt:lpstr>
      <vt:lpstr>Libre Franklin Black</vt:lpstr>
      <vt:lpstr>Libre Franklin Bold</vt:lpstr>
      <vt:lpstr>Lucida Sans Unicode</vt:lpstr>
      <vt:lpstr>Segoe UI</vt:lpstr>
      <vt:lpstr>BC Widescreen</vt:lpstr>
      <vt:lpstr>PowerPoint Presentation</vt:lpstr>
      <vt:lpstr>PowerPoint Presentation</vt:lpstr>
      <vt:lpstr>PPP Project Initiation Document | Contents</vt:lpstr>
      <vt:lpstr>PPP Project Initiation Document | Overview &amp; Background</vt:lpstr>
      <vt:lpstr>PPP Project Initiation Document | Phase 1 Scope (To 31 March 2022) </vt:lpstr>
      <vt:lpstr>PPP Project Initiation Document | Phase 2 Scope (Post 1 April 2022)</vt:lpstr>
      <vt:lpstr>PPP Project Initiation Document | Milestones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PPP Project Initiation Document | Equality Impact Assessment</vt:lpstr>
      <vt:lpstr>PPP Project Initiation Document | Privacy Impact Assessment</vt:lpstr>
      <vt:lpstr>PPP Project Initiation Document | Privacy Impact Assessment*</vt:lpstr>
      <vt:lpstr>PowerPoint Presentation</vt:lpstr>
      <vt:lpstr>PowerPoint Presentation</vt:lpstr>
      <vt:lpstr>PowerPoint Presentation</vt:lpstr>
      <vt:lpstr>PPP Project Initiation Document | Programme Structure</vt:lpstr>
      <vt:lpstr>PPP Project Initiation Document | Programme Workstreams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Improvement  Structure and Approach</dc:title>
  <dc:creator>Paul Remic</dc:creator>
  <cp:lastModifiedBy>Kate Hutchings</cp:lastModifiedBy>
  <cp:revision>8</cp:revision>
  <dcterms:created xsi:type="dcterms:W3CDTF">2019-03-14T16:08:38Z</dcterms:created>
  <dcterms:modified xsi:type="dcterms:W3CDTF">2023-06-28T13:32:01Z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2019-03-05T00:00:00Z</vt:filetime>
  </property>
  <property fmtid="{D5CDD505-2E9C-101B-9397-08002B2CF9AE}" pid="3" name="Creator">
    <vt:lpwstr>Adobe InDesign CC 13.1 (Windows)</vt:lpwstr>
  </property>
  <property fmtid="{D5CDD505-2E9C-101B-9397-08002B2CF9AE}" pid="4" name="LastSaved">
    <vt:filetime>2019-03-05T00:00:00Z</vt:filetime>
  </property>
  <property fmtid="{D5CDD505-2E9C-101B-9397-08002B2CF9AE}" pid="5" name="ClassificationName">
    <vt:lpwstr>ClassificationName</vt:lpwstr>
  </property>
  <property fmtid="{D5CDD505-2E9C-101B-9397-08002B2CF9AE}" pid="6" name="ClassificationMarking">
    <vt:lpwstr>ClassificationMarking</vt:lpwstr>
  </property>
  <property fmtid="{D5CDD505-2E9C-101B-9397-08002B2CF9AE}" pid="7" name="ClassificationMadeBy">
    <vt:lpwstr>WDCNT\SIMBEA</vt:lpwstr>
  </property>
  <property fmtid="{D5CDD505-2E9C-101B-9397-08002B2CF9AE}" pid="8" name="ClassificationMadeExternally">
    <vt:lpwstr>Yes</vt:lpwstr>
  </property>
  <property fmtid="{D5CDD505-2E9C-101B-9397-08002B2CF9AE}" pid="9" name="ClassificationMadeOn">
    <vt:filetime>2019-03-05T16:26:57Z</vt:filetime>
  </property>
  <property fmtid="{D5CDD505-2E9C-101B-9397-08002B2CF9AE}" pid="10" name="ContentTypeId">
    <vt:lpwstr>0x0101007DBF4D2E4B539C4D80C3B4EBDA9ED80B</vt:lpwstr>
  </property>
  <property fmtid="{D5CDD505-2E9C-101B-9397-08002B2CF9AE}" pid="11" name="AuthorIds_UIVersion_1536">
    <vt:lpwstr>1</vt:lpwstr>
  </property>
  <property fmtid="{D5CDD505-2E9C-101B-9397-08002B2CF9AE}" pid="12" name="Order">
    <vt:r8>183263600</vt:r8>
  </property>
  <property fmtid="{D5CDD505-2E9C-101B-9397-08002B2CF9AE}" pid="13" name="xd_Signature">
    <vt:bool>false</vt:bool>
  </property>
  <property fmtid="{D5CDD505-2E9C-101B-9397-08002B2CF9AE}" pid="14" name="xd_ProgID">
    <vt:lpwstr/>
  </property>
  <property fmtid="{D5CDD505-2E9C-101B-9397-08002B2CF9AE}" pid="15" name="ComplianceAssetId">
    <vt:lpwstr/>
  </property>
  <property fmtid="{D5CDD505-2E9C-101B-9397-08002B2CF9AE}" pid="16" name="TemplateUrl">
    <vt:lpwstr/>
  </property>
  <property fmtid="{D5CDD505-2E9C-101B-9397-08002B2CF9AE}" pid="17" name="MSIP_Label_2b28a9a6-133a-4796-ad7d-6b90f7583680_Enabled">
    <vt:lpwstr>true</vt:lpwstr>
  </property>
  <property fmtid="{D5CDD505-2E9C-101B-9397-08002B2CF9AE}" pid="18" name="MSIP_Label_2b28a9a6-133a-4796-ad7d-6b90f7583680_SetDate">
    <vt:lpwstr>2021-05-27T19:57:47Z</vt:lpwstr>
  </property>
  <property fmtid="{D5CDD505-2E9C-101B-9397-08002B2CF9AE}" pid="19" name="MSIP_Label_2b28a9a6-133a-4796-ad7d-6b90f7583680_Method">
    <vt:lpwstr>Standard</vt:lpwstr>
  </property>
  <property fmtid="{D5CDD505-2E9C-101B-9397-08002B2CF9AE}" pid="20" name="MSIP_Label_2b28a9a6-133a-4796-ad7d-6b90f7583680_Name">
    <vt:lpwstr>Private</vt:lpwstr>
  </property>
  <property fmtid="{D5CDD505-2E9C-101B-9397-08002B2CF9AE}" pid="21" name="MSIP_Label_2b28a9a6-133a-4796-ad7d-6b90f7583680_SiteId">
    <vt:lpwstr>996ee15c-0b3e-4a6f-8e65-120a9a51821a</vt:lpwstr>
  </property>
  <property fmtid="{D5CDD505-2E9C-101B-9397-08002B2CF9AE}" pid="22" name="MSIP_Label_2b28a9a6-133a-4796-ad7d-6b90f7583680_ActionId">
    <vt:lpwstr>bde18493-4ae4-453e-86d2-7f06de3fe524</vt:lpwstr>
  </property>
  <property fmtid="{D5CDD505-2E9C-101B-9397-08002B2CF9AE}" pid="23" name="MSIP_Label_2b28a9a6-133a-4796-ad7d-6b90f7583680_ContentBits">
    <vt:lpwstr>2</vt:lpwstr>
  </property>
  <property fmtid="{D5CDD505-2E9C-101B-9397-08002B2CF9AE}" pid="24" name="MediaServiceImageTags">
    <vt:lpwstr/>
  </property>
</Properties>
</file>