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4"/>
  </p:sldMasterIdLst>
  <p:notesMasterIdLst>
    <p:notesMasterId r:id="rId18"/>
  </p:notesMasterIdLst>
  <p:handoutMasterIdLst>
    <p:handoutMasterId r:id="rId19"/>
  </p:handoutMasterIdLst>
  <p:sldIdLst>
    <p:sldId id="703" r:id="rId5"/>
    <p:sldId id="713" r:id="rId6"/>
    <p:sldId id="717" r:id="rId7"/>
    <p:sldId id="718" r:id="rId8"/>
    <p:sldId id="719" r:id="rId9"/>
    <p:sldId id="721" r:id="rId10"/>
    <p:sldId id="723" r:id="rId11"/>
    <p:sldId id="724" r:id="rId12"/>
    <p:sldId id="725" r:id="rId13"/>
    <p:sldId id="732" r:id="rId14"/>
    <p:sldId id="733" r:id="rId15"/>
    <p:sldId id="729" r:id="rId16"/>
    <p:sldId id="730" r:id="rId17"/>
  </p:sldIdLst>
  <p:sldSz cx="9144000" cy="6858000" type="screen4x3"/>
  <p:notesSz cx="6858000" cy="914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2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ul Remic" initials="PR" lastIdx="7" clrIdx="0">
    <p:extLst>
      <p:ext uri="{19B8F6BF-5375-455C-9EA6-DF929625EA0E}">
        <p15:presenceInfo xmlns:p15="http://schemas.microsoft.com/office/powerpoint/2012/main" userId="S::paul@brightlyconsulting.co.uk::487dd3b5-fa64-45c6-84d1-f802e8007b65" providerId="AD"/>
      </p:ext>
    </p:extLst>
  </p:cmAuthor>
  <p:cmAuthor id="2" name="Will Roper" initials="WR" lastIdx="2" clrIdx="1">
    <p:extLst>
      <p:ext uri="{19B8F6BF-5375-455C-9EA6-DF929625EA0E}">
        <p15:presenceInfo xmlns:p15="http://schemas.microsoft.com/office/powerpoint/2012/main" userId="S::Will.Roper@wokingham.gov.uk::96fe7fa1-37e9-45e6-97af-4a25217d0802" providerId="AD"/>
      </p:ext>
    </p:extLst>
  </p:cmAuthor>
  <p:cmAuthor id="3" name="Laura Callan" initials="LC" lastIdx="1" clrIdx="2">
    <p:extLst>
      <p:ext uri="{19B8F6BF-5375-455C-9EA6-DF929625EA0E}">
        <p15:presenceInfo xmlns:p15="http://schemas.microsoft.com/office/powerpoint/2012/main" userId="S::laura.callan@wokingham.gov.uk::841636cf-bdd0-4cbd-8b06-4c644a1244d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DCF"/>
    <a:srgbClr val="CCFF33"/>
    <a:srgbClr val="303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724E48-D7A0-4C27-B99F-BEBD5B533D7D}" v="79" dt="2023-06-26T08:26:00.783"/>
    <p1510:client id="{05A1DF1F-7F1F-454C-A105-3957155C3AC6}" v="53" dt="2022-08-04T15:27:27.159"/>
    <p1510:client id="{1173D583-2915-485B-8F51-FE06171AD72E}" v="66" dt="2023-06-16T11:04:22.105"/>
    <p1510:client id="{45DD3B83-9287-4027-B8F1-0F72C07EAE30}" v="2" dt="2022-06-30T13:19:56.352"/>
    <p1510:client id="{63F32D16-F093-46D1-ADA6-E71874F3BE91}" v="3" dt="2023-06-27T12:29:12.112"/>
    <p1510:client id="{6A4D5FF7-B39F-4FB5-B09C-34DCC2FA8C67}" v="11" dt="2023-06-27T12:18:52.438"/>
    <p1510:client id="{A60B6A43-241C-47C2-8D6F-3D38DD95CC05}" v="3" dt="2023-06-27T12:21:59.45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880"/>
        <p:guide pos="224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DBD397-0AE1-4685-854C-6132C0EBE839}" type="doc">
      <dgm:prSet loTypeId="urn:microsoft.com/office/officeart/2017/3/layout/HorizontalLabelsTimeline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F9482B4-0466-403D-BB29-70D21BAE8DCC}">
      <dgm:prSet/>
      <dgm:spPr/>
      <dgm:t>
        <a:bodyPr/>
        <a:lstStyle/>
        <a:p>
          <a:pPr>
            <a:defRPr b="1"/>
          </a:pPr>
          <a:r>
            <a:rPr lang="en-US">
              <a:latin typeface="Calibri"/>
            </a:rPr>
            <a:t>Aug /Sept</a:t>
          </a:r>
          <a:endParaRPr lang="en-US"/>
        </a:p>
      </dgm:t>
    </dgm:pt>
    <dgm:pt modelId="{1644C07C-B2CE-4745-96F1-C8908F119641}" type="parTrans" cxnId="{88BB0F8F-7E25-40B5-A200-3F83114FC90E}">
      <dgm:prSet/>
      <dgm:spPr/>
      <dgm:t>
        <a:bodyPr/>
        <a:lstStyle/>
        <a:p>
          <a:endParaRPr lang="en-US"/>
        </a:p>
      </dgm:t>
    </dgm:pt>
    <dgm:pt modelId="{3BFE3075-AAAA-4F76-B0FB-03B999DB1734}" type="sibTrans" cxnId="{88BB0F8F-7E25-40B5-A200-3F83114FC90E}">
      <dgm:prSet/>
      <dgm:spPr/>
      <dgm:t>
        <a:bodyPr/>
        <a:lstStyle/>
        <a:p>
          <a:endParaRPr lang="en-US"/>
        </a:p>
      </dgm:t>
    </dgm:pt>
    <dgm:pt modelId="{76ADCD7F-4100-40CF-90BB-06291618B40A}">
      <dgm:prSet phldr="0"/>
      <dgm:spPr/>
      <dgm:t>
        <a:bodyPr/>
        <a:lstStyle/>
        <a:p>
          <a:r>
            <a:rPr lang="en-US">
              <a:latin typeface="Calibri"/>
            </a:rPr>
            <a:t>Data lake/BI set up</a:t>
          </a:r>
          <a:endParaRPr lang="en-US"/>
        </a:p>
      </dgm:t>
    </dgm:pt>
    <dgm:pt modelId="{B58A0EE2-02CF-4A22-BE5A-6BD8EA08DEA4}" type="parTrans" cxnId="{1FCBD38C-CF4D-48DB-89EC-1BC62DBFF276}">
      <dgm:prSet/>
      <dgm:spPr/>
      <dgm:t>
        <a:bodyPr/>
        <a:lstStyle/>
        <a:p>
          <a:endParaRPr lang="en-US"/>
        </a:p>
      </dgm:t>
    </dgm:pt>
    <dgm:pt modelId="{9B16E522-8321-4191-9E07-987DD0A63776}" type="sibTrans" cxnId="{1FCBD38C-CF4D-48DB-89EC-1BC62DBFF276}">
      <dgm:prSet/>
      <dgm:spPr/>
      <dgm:t>
        <a:bodyPr/>
        <a:lstStyle/>
        <a:p>
          <a:endParaRPr lang="en-US"/>
        </a:p>
      </dgm:t>
    </dgm:pt>
    <dgm:pt modelId="{BC6DBB36-8A00-48EB-B8E9-9D4502A46CB2}">
      <dgm:prSet/>
      <dgm:spPr/>
      <dgm:t>
        <a:bodyPr/>
        <a:lstStyle/>
        <a:p>
          <a:r>
            <a:rPr lang="en-US" err="1">
              <a:latin typeface="Calibri"/>
            </a:rPr>
            <a:t>Powerbi</a:t>
          </a:r>
          <a:r>
            <a:rPr lang="en-US">
              <a:latin typeface="Calibri"/>
            </a:rPr>
            <a:t> Reports</a:t>
          </a:r>
          <a:endParaRPr lang="en-US"/>
        </a:p>
      </dgm:t>
    </dgm:pt>
    <dgm:pt modelId="{EF6764D6-AAE7-41B7-86A8-471625E2DC5B}" type="parTrans" cxnId="{E5E468F3-D574-4F11-8655-5438507A1DC5}">
      <dgm:prSet/>
      <dgm:spPr/>
      <dgm:t>
        <a:bodyPr/>
        <a:lstStyle/>
        <a:p>
          <a:endParaRPr lang="en-US"/>
        </a:p>
      </dgm:t>
    </dgm:pt>
    <dgm:pt modelId="{92DDAF7A-A605-4F09-8102-407F4CA63A5E}" type="sibTrans" cxnId="{E5E468F3-D574-4F11-8655-5438507A1DC5}">
      <dgm:prSet/>
      <dgm:spPr/>
      <dgm:t>
        <a:bodyPr/>
        <a:lstStyle/>
        <a:p>
          <a:endParaRPr lang="en-US"/>
        </a:p>
      </dgm:t>
    </dgm:pt>
    <dgm:pt modelId="{357C6290-7F4C-4AE3-81E9-BD468675196D}">
      <dgm:prSet phldr="0"/>
      <dgm:spPr/>
      <dgm:t>
        <a:bodyPr/>
        <a:lstStyle/>
        <a:p>
          <a:r>
            <a:rPr lang="en-US" b="0">
              <a:latin typeface="Calibri"/>
            </a:rPr>
            <a:t>UAT </a:t>
          </a:r>
          <a:endParaRPr lang="en-US" b="0"/>
        </a:p>
      </dgm:t>
    </dgm:pt>
    <dgm:pt modelId="{36A80ACE-1312-491E-809C-A911B67B0DC9}" type="parTrans" cxnId="{622ED574-28BE-4E5A-8CF2-3093A26D88CB}">
      <dgm:prSet/>
      <dgm:spPr/>
      <dgm:t>
        <a:bodyPr/>
        <a:lstStyle/>
        <a:p>
          <a:endParaRPr lang="en-US"/>
        </a:p>
      </dgm:t>
    </dgm:pt>
    <dgm:pt modelId="{874FCDD0-EA69-4625-940E-87A723010AC1}" type="sibTrans" cxnId="{622ED574-28BE-4E5A-8CF2-3093A26D88CB}">
      <dgm:prSet/>
      <dgm:spPr/>
      <dgm:t>
        <a:bodyPr/>
        <a:lstStyle/>
        <a:p>
          <a:endParaRPr lang="en-US"/>
        </a:p>
      </dgm:t>
    </dgm:pt>
    <dgm:pt modelId="{D0B91456-FDF3-490F-ADF6-43015478798F}">
      <dgm:prSet phldr="0"/>
      <dgm:spPr/>
      <dgm:t>
        <a:bodyPr/>
        <a:lstStyle/>
        <a:p>
          <a:r>
            <a:rPr lang="en-US" b="0">
              <a:latin typeface="Calibri"/>
            </a:rPr>
            <a:t>Go live</a:t>
          </a:r>
          <a:endParaRPr lang="en-US" b="0"/>
        </a:p>
      </dgm:t>
    </dgm:pt>
    <dgm:pt modelId="{0BD593B2-D5EE-4242-B556-C910AA362F7D}" type="parTrans" cxnId="{4319C8FF-28AA-4759-86BE-604509D02DB7}">
      <dgm:prSet/>
      <dgm:spPr/>
      <dgm:t>
        <a:bodyPr/>
        <a:lstStyle/>
        <a:p>
          <a:endParaRPr lang="en-US"/>
        </a:p>
      </dgm:t>
    </dgm:pt>
    <dgm:pt modelId="{AA17193E-E6CF-493A-84ED-7958A7AFFA34}" type="sibTrans" cxnId="{4319C8FF-28AA-4759-86BE-604509D02DB7}">
      <dgm:prSet/>
      <dgm:spPr/>
      <dgm:t>
        <a:bodyPr/>
        <a:lstStyle/>
        <a:p>
          <a:endParaRPr lang="en-US"/>
        </a:p>
      </dgm:t>
    </dgm:pt>
    <dgm:pt modelId="{6B944BF1-CB7A-4B5C-92D3-CDCFDA2CDF56}">
      <dgm:prSet/>
      <dgm:spPr/>
      <dgm:t>
        <a:bodyPr/>
        <a:lstStyle/>
        <a:p>
          <a:pPr>
            <a:defRPr b="1"/>
          </a:pPr>
          <a:r>
            <a:rPr lang="en-US">
              <a:latin typeface="Calibri"/>
            </a:rPr>
            <a:t>Oct - Nov</a:t>
          </a:r>
          <a:endParaRPr lang="en-US"/>
        </a:p>
      </dgm:t>
    </dgm:pt>
    <dgm:pt modelId="{5231CFFA-AE30-47E9-98FB-D5D1B0446020}" type="sibTrans" cxnId="{678FEF1E-B0A2-4F37-B1B9-D39E2D833ECD}">
      <dgm:prSet/>
      <dgm:spPr/>
      <dgm:t>
        <a:bodyPr/>
        <a:lstStyle/>
        <a:p>
          <a:endParaRPr lang="en-US"/>
        </a:p>
      </dgm:t>
    </dgm:pt>
    <dgm:pt modelId="{1F7C323D-83AD-4E6D-8EDA-A93909C815A1}" type="parTrans" cxnId="{678FEF1E-B0A2-4F37-B1B9-D39E2D833ECD}">
      <dgm:prSet/>
      <dgm:spPr/>
      <dgm:t>
        <a:bodyPr/>
        <a:lstStyle/>
        <a:p>
          <a:endParaRPr lang="en-US"/>
        </a:p>
      </dgm:t>
    </dgm:pt>
    <dgm:pt modelId="{439E4C97-A13E-4458-8870-8B45D515F644}">
      <dgm:prSet/>
      <dgm:spPr/>
      <dgm:t>
        <a:bodyPr/>
        <a:lstStyle/>
        <a:p>
          <a:pPr>
            <a:defRPr b="1"/>
          </a:pPr>
          <a:r>
            <a:rPr lang="en-US">
              <a:latin typeface="Calibri"/>
            </a:rPr>
            <a:t>July</a:t>
          </a:r>
          <a:endParaRPr lang="en-US"/>
        </a:p>
      </dgm:t>
    </dgm:pt>
    <dgm:pt modelId="{B8BD8430-B992-4E0A-AFD8-8B12CDEF5AA0}" type="parTrans" cxnId="{4217E7B2-2A7A-48DF-BA47-675DDE6E3C0A}">
      <dgm:prSet/>
      <dgm:spPr/>
      <dgm:t>
        <a:bodyPr/>
        <a:lstStyle/>
        <a:p>
          <a:endParaRPr lang="en-GB"/>
        </a:p>
      </dgm:t>
    </dgm:pt>
    <dgm:pt modelId="{CA3CE796-3AD8-4657-A85C-24AD5C54F6A6}" type="sibTrans" cxnId="{4217E7B2-2A7A-48DF-BA47-675DDE6E3C0A}">
      <dgm:prSet/>
      <dgm:spPr/>
      <dgm:t>
        <a:bodyPr/>
        <a:lstStyle/>
        <a:p>
          <a:endParaRPr lang="en-GB"/>
        </a:p>
      </dgm:t>
    </dgm:pt>
    <dgm:pt modelId="{DE34BD75-713E-4EFB-9C62-A39B76E93A5D}">
      <dgm:prSet phldr="0"/>
      <dgm:spPr/>
      <dgm:t>
        <a:bodyPr/>
        <a:lstStyle/>
        <a:p>
          <a:r>
            <a:rPr lang="en-US">
              <a:latin typeface="Calibri"/>
            </a:rPr>
            <a:t>Requirements</a:t>
          </a:r>
          <a:endParaRPr lang="en-US"/>
        </a:p>
      </dgm:t>
    </dgm:pt>
    <dgm:pt modelId="{99AAE57C-CCF3-4C8F-9028-90D281E04592}" type="parTrans" cxnId="{988A0372-F7CD-4B47-860A-23A81A86456B}">
      <dgm:prSet/>
      <dgm:spPr/>
      <dgm:t>
        <a:bodyPr/>
        <a:lstStyle/>
        <a:p>
          <a:endParaRPr lang="en-GB"/>
        </a:p>
      </dgm:t>
    </dgm:pt>
    <dgm:pt modelId="{BA4A6A66-4816-45C9-BFB7-76D5C8B6B3AE}" type="sibTrans" cxnId="{988A0372-F7CD-4B47-860A-23A81A86456B}">
      <dgm:prSet/>
      <dgm:spPr/>
      <dgm:t>
        <a:bodyPr/>
        <a:lstStyle/>
        <a:p>
          <a:endParaRPr lang="en-GB"/>
        </a:p>
      </dgm:t>
    </dgm:pt>
    <dgm:pt modelId="{78DE96F5-3212-473E-9E50-65D4D6188B23}">
      <dgm:prSet/>
      <dgm:spPr/>
      <dgm:t>
        <a:bodyPr/>
        <a:lstStyle/>
        <a:p>
          <a:r>
            <a:rPr lang="en-US">
              <a:latin typeface="Calibri"/>
            </a:rPr>
            <a:t>Access (simpsons)</a:t>
          </a:r>
          <a:endParaRPr lang="en-US"/>
        </a:p>
      </dgm:t>
    </dgm:pt>
    <dgm:pt modelId="{48E42D14-298D-4B31-9F23-A52DCC5D93BC}" type="parTrans" cxnId="{1728959B-6F25-4C03-9AC9-A0943C3A80CB}">
      <dgm:prSet/>
      <dgm:spPr/>
      <dgm:t>
        <a:bodyPr/>
        <a:lstStyle/>
        <a:p>
          <a:endParaRPr lang="en-GB"/>
        </a:p>
      </dgm:t>
    </dgm:pt>
    <dgm:pt modelId="{70CB0C4A-4556-4AAC-833C-2B63DAEBCF37}" type="sibTrans" cxnId="{1728959B-6F25-4C03-9AC9-A0943C3A80CB}">
      <dgm:prSet/>
      <dgm:spPr/>
      <dgm:t>
        <a:bodyPr/>
        <a:lstStyle/>
        <a:p>
          <a:endParaRPr lang="en-GB"/>
        </a:p>
      </dgm:t>
    </dgm:pt>
    <dgm:pt modelId="{E915F3EB-21C8-44C2-85C0-3835AD8425FD}">
      <dgm:prSet/>
      <dgm:spPr/>
      <dgm:t>
        <a:bodyPr/>
        <a:lstStyle/>
        <a:p>
          <a:r>
            <a:rPr lang="en-US">
              <a:latin typeface="Calibri"/>
            </a:rPr>
            <a:t>Dashboards</a:t>
          </a:r>
          <a:endParaRPr lang="en-US"/>
        </a:p>
      </dgm:t>
    </dgm:pt>
    <dgm:pt modelId="{6643704E-3CC2-49E0-AFF3-3390B900136F}" type="parTrans" cxnId="{CCF2D648-A7C4-4602-968F-75AB1D9EBB42}">
      <dgm:prSet/>
      <dgm:spPr/>
      <dgm:t>
        <a:bodyPr/>
        <a:lstStyle/>
        <a:p>
          <a:endParaRPr lang="en-GB"/>
        </a:p>
      </dgm:t>
    </dgm:pt>
    <dgm:pt modelId="{BE5CD234-A908-4D88-860F-EC612395D94D}" type="sibTrans" cxnId="{CCF2D648-A7C4-4602-968F-75AB1D9EBB42}">
      <dgm:prSet/>
      <dgm:spPr/>
      <dgm:t>
        <a:bodyPr/>
        <a:lstStyle/>
        <a:p>
          <a:endParaRPr lang="en-GB"/>
        </a:p>
      </dgm:t>
    </dgm:pt>
    <dgm:pt modelId="{B4F4CEAB-5657-4821-9B3B-CAAA26710330}">
      <dgm:prSet phldr="0"/>
      <dgm:spPr/>
      <dgm:t>
        <a:bodyPr/>
        <a:lstStyle/>
        <a:p>
          <a:r>
            <a:rPr lang="en-US" b="0">
              <a:latin typeface="Calibri"/>
            </a:rPr>
            <a:t>Draft PID</a:t>
          </a:r>
        </a:p>
      </dgm:t>
    </dgm:pt>
    <dgm:pt modelId="{510D5FC5-2351-4D26-A981-3CB83936C9BA}" type="parTrans" cxnId="{E00C47A7-9824-40C4-A655-B4B6CDEC44CD}">
      <dgm:prSet/>
      <dgm:spPr/>
    </dgm:pt>
    <dgm:pt modelId="{835546C0-D106-4AC8-B979-8543C1963CF2}" type="sibTrans" cxnId="{E00C47A7-9824-40C4-A655-B4B6CDEC44CD}">
      <dgm:prSet/>
      <dgm:spPr/>
    </dgm:pt>
    <dgm:pt modelId="{D74A332F-3231-42B4-B15E-C1B1722B2F1D}">
      <dgm:prSet phldr="0"/>
      <dgm:spPr/>
      <dgm:t>
        <a:bodyPr/>
        <a:lstStyle/>
        <a:p>
          <a:r>
            <a:rPr lang="en-US" b="0">
              <a:latin typeface="Calibri"/>
            </a:rPr>
            <a:t>Draft Plan</a:t>
          </a:r>
        </a:p>
      </dgm:t>
    </dgm:pt>
    <dgm:pt modelId="{89A0D3C0-BDC9-4B6E-94F1-4AD3C8ACD459}" type="parTrans" cxnId="{2C8224F8-B12A-4E25-8158-046D59579C10}">
      <dgm:prSet/>
      <dgm:spPr/>
    </dgm:pt>
    <dgm:pt modelId="{EA11486F-2412-49C8-BE19-C6D2CD3FE45B}" type="sibTrans" cxnId="{2C8224F8-B12A-4E25-8158-046D59579C10}">
      <dgm:prSet/>
      <dgm:spPr/>
    </dgm:pt>
    <dgm:pt modelId="{B70F868F-C3BD-4119-947A-66B5527E8623}">
      <dgm:prSet phldr="0"/>
      <dgm:spPr/>
      <dgm:t>
        <a:bodyPr/>
        <a:lstStyle/>
        <a:p>
          <a:r>
            <a:rPr lang="en-US" b="0">
              <a:latin typeface="Calibri"/>
            </a:rPr>
            <a:t>procurement/PO</a:t>
          </a:r>
        </a:p>
      </dgm:t>
    </dgm:pt>
    <dgm:pt modelId="{55AFD7B5-B0E5-4DB4-8567-B04F3607181C}" type="parTrans" cxnId="{C8E40AE0-1A0B-477A-86B2-52FEB8318D33}">
      <dgm:prSet/>
      <dgm:spPr/>
    </dgm:pt>
    <dgm:pt modelId="{CF194BEF-7422-4A5C-AE34-4D39DFFC694B}" type="sibTrans" cxnId="{C8E40AE0-1A0B-477A-86B2-52FEB8318D33}">
      <dgm:prSet/>
      <dgm:spPr/>
    </dgm:pt>
    <dgm:pt modelId="{4803D31F-6E6E-41C3-8EF4-3470B791B02A}">
      <dgm:prSet phldr="0"/>
      <dgm:spPr/>
      <dgm:t>
        <a:bodyPr/>
        <a:lstStyle/>
        <a:p>
          <a:r>
            <a:rPr lang="en-US" b="0">
              <a:latin typeface="Calibri"/>
            </a:rPr>
            <a:t>Data feeds built</a:t>
          </a:r>
        </a:p>
      </dgm:t>
    </dgm:pt>
    <dgm:pt modelId="{53D6F621-31C0-42F7-96EB-B797926FC790}" type="parTrans" cxnId="{008399B6-E294-4A25-A55B-A9C7D4787A88}">
      <dgm:prSet/>
      <dgm:spPr/>
    </dgm:pt>
    <dgm:pt modelId="{160A407D-C77E-460E-A6E5-15E13A6636C2}" type="sibTrans" cxnId="{008399B6-E294-4A25-A55B-A9C7D4787A88}">
      <dgm:prSet/>
      <dgm:spPr/>
    </dgm:pt>
    <dgm:pt modelId="{BE7C57C1-C9AC-4B52-B659-24DEA1B23DCC}">
      <dgm:prSet phldr="0"/>
      <dgm:spPr/>
      <dgm:t>
        <a:bodyPr/>
        <a:lstStyle/>
        <a:p>
          <a:r>
            <a:rPr lang="en-US" b="0">
              <a:latin typeface="Calibri"/>
            </a:rPr>
            <a:t>Data pulled through and modelled</a:t>
          </a:r>
        </a:p>
      </dgm:t>
    </dgm:pt>
    <dgm:pt modelId="{105A2448-D422-4951-8399-6BCDAB0D1665}" type="parTrans" cxnId="{B4B9E59E-0850-463B-9B9E-4DD25BC0845F}">
      <dgm:prSet/>
      <dgm:spPr/>
    </dgm:pt>
    <dgm:pt modelId="{660F4113-0C8E-47ED-88ED-B31233FAE87C}" type="sibTrans" cxnId="{B4B9E59E-0850-463B-9B9E-4DD25BC0845F}">
      <dgm:prSet/>
      <dgm:spPr/>
    </dgm:pt>
    <dgm:pt modelId="{896D4900-B17E-4BF3-9E8C-493D1DF4F247}" type="pres">
      <dgm:prSet presAssocID="{4BDBD397-0AE1-4685-854C-6132C0EBE839}" presName="root" presStyleCnt="0">
        <dgm:presLayoutVars>
          <dgm:chMax/>
          <dgm:chPref/>
          <dgm:animLvl val="lvl"/>
        </dgm:presLayoutVars>
      </dgm:prSet>
      <dgm:spPr/>
    </dgm:pt>
    <dgm:pt modelId="{A03966E3-88E7-4AD4-8C49-94A00D09A7B6}" type="pres">
      <dgm:prSet presAssocID="{4BDBD397-0AE1-4685-854C-6132C0EBE839}" presName="divider" presStyleLbl="fgAcc1" presStyleIdx="0" presStyleCnt="1"/>
      <dgm:spPr/>
    </dgm:pt>
    <dgm:pt modelId="{8A00FC45-7E9A-4A3A-A66D-C3A1F64FF588}" type="pres">
      <dgm:prSet presAssocID="{4BDBD397-0AE1-4685-854C-6132C0EBE839}" presName="nodes" presStyleCnt="0">
        <dgm:presLayoutVars>
          <dgm:chMax/>
          <dgm:chPref/>
          <dgm:animLvl val="lvl"/>
        </dgm:presLayoutVars>
      </dgm:prSet>
      <dgm:spPr/>
    </dgm:pt>
    <dgm:pt modelId="{29782C13-ED08-4B4F-99D1-FD5463ABCBFA}" type="pres">
      <dgm:prSet presAssocID="{439E4C97-A13E-4458-8870-8B45D515F644}" presName="composite" presStyleCnt="0"/>
      <dgm:spPr/>
    </dgm:pt>
    <dgm:pt modelId="{F52E8806-8155-4681-BE80-394C4E297ED8}" type="pres">
      <dgm:prSet presAssocID="{439E4C97-A13E-4458-8870-8B45D515F644}" presName="L1TextContainer" presStyleLbl="alignNode1" presStyleIdx="0" presStyleCnt="3">
        <dgm:presLayoutVars>
          <dgm:chMax val="1"/>
          <dgm:chPref val="1"/>
          <dgm:bulletEnabled val="1"/>
        </dgm:presLayoutVars>
      </dgm:prSet>
      <dgm:spPr/>
    </dgm:pt>
    <dgm:pt modelId="{AD8C75A2-EF09-4A46-8D15-DB4CF477E538}" type="pres">
      <dgm:prSet presAssocID="{439E4C97-A13E-4458-8870-8B45D515F644}" presName="L2TextContainerWrapper" presStyleCnt="0">
        <dgm:presLayoutVars>
          <dgm:bulletEnabled val="1"/>
        </dgm:presLayoutVars>
      </dgm:prSet>
      <dgm:spPr/>
    </dgm:pt>
    <dgm:pt modelId="{FAA600F3-5C36-418C-9EE0-B4D8FEBE3364}" type="pres">
      <dgm:prSet presAssocID="{439E4C97-A13E-4458-8870-8B45D515F644}" presName="L2TextContainer" presStyleLbl="bgAccFollowNode1" presStyleIdx="0" presStyleCnt="3"/>
      <dgm:spPr/>
    </dgm:pt>
    <dgm:pt modelId="{A468E074-8E8F-4DE0-B701-D7A8E39DA6BD}" type="pres">
      <dgm:prSet presAssocID="{439E4C97-A13E-4458-8870-8B45D515F644}" presName="FlexibleEmptyPlaceHolder" presStyleCnt="0"/>
      <dgm:spPr/>
    </dgm:pt>
    <dgm:pt modelId="{9F168715-CD63-4397-BBC2-A5E3EDBFE56C}" type="pres">
      <dgm:prSet presAssocID="{439E4C97-A13E-4458-8870-8B45D515F644}" presName="ConnectLine" presStyleLbl="sibTrans1D1" presStyleIdx="0" presStyleCnt="3"/>
      <dgm:spPr/>
    </dgm:pt>
    <dgm:pt modelId="{5D05837E-E92A-4EA5-8257-749D24328826}" type="pres">
      <dgm:prSet presAssocID="{439E4C97-A13E-4458-8870-8B45D515F644}" presName="ConnectorPoint" presStyleLbl="node1" presStyleIdx="0" presStyleCnt="3"/>
      <dgm:spPr>
        <a:solidFill>
          <a:schemeClr val="accent5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gm:spPr>
    </dgm:pt>
    <dgm:pt modelId="{D48EBBB2-8185-40DE-95AC-B7CE2077E87E}" type="pres">
      <dgm:prSet presAssocID="{439E4C97-A13E-4458-8870-8B45D515F644}" presName="EmptyPlaceHolder" presStyleCnt="0"/>
      <dgm:spPr/>
    </dgm:pt>
    <dgm:pt modelId="{C4E07CD3-E640-48DE-BE76-56E22D53B1E7}" type="pres">
      <dgm:prSet presAssocID="{CA3CE796-3AD8-4657-A85C-24AD5C54F6A6}" presName="spaceBetweenRectangles" presStyleCnt="0"/>
      <dgm:spPr/>
    </dgm:pt>
    <dgm:pt modelId="{988EF5FD-1101-4732-B587-C5E00F2848E7}" type="pres">
      <dgm:prSet presAssocID="{AF9482B4-0466-403D-BB29-70D21BAE8DCC}" presName="composite" presStyleCnt="0"/>
      <dgm:spPr/>
    </dgm:pt>
    <dgm:pt modelId="{824D57B2-AC1C-4E97-9868-BD227B438820}" type="pres">
      <dgm:prSet presAssocID="{AF9482B4-0466-403D-BB29-70D21BAE8DCC}" presName="L1TextContainer" presStyleLbl="alignNode1" presStyleIdx="1" presStyleCnt="3" custLinFactNeighborX="2171" custLinFactNeighborY="-11923">
        <dgm:presLayoutVars>
          <dgm:chMax val="1"/>
          <dgm:chPref val="1"/>
          <dgm:bulletEnabled val="1"/>
        </dgm:presLayoutVars>
      </dgm:prSet>
      <dgm:spPr/>
    </dgm:pt>
    <dgm:pt modelId="{C991C35C-A6DF-49CD-B5B7-C298B9DFE557}" type="pres">
      <dgm:prSet presAssocID="{AF9482B4-0466-403D-BB29-70D21BAE8DCC}" presName="L2TextContainerWrapper" presStyleCnt="0">
        <dgm:presLayoutVars>
          <dgm:bulletEnabled val="1"/>
        </dgm:presLayoutVars>
      </dgm:prSet>
      <dgm:spPr/>
    </dgm:pt>
    <dgm:pt modelId="{887E7AF2-845C-4CC9-9BAD-5C759AA1F41B}" type="pres">
      <dgm:prSet presAssocID="{AF9482B4-0466-403D-BB29-70D21BAE8DCC}" presName="L2TextContainer" presStyleLbl="bgAccFollowNode1" presStyleIdx="1" presStyleCnt="3"/>
      <dgm:spPr/>
    </dgm:pt>
    <dgm:pt modelId="{74FD50C9-206C-4BE5-86A6-5763830F44E6}" type="pres">
      <dgm:prSet presAssocID="{AF9482B4-0466-403D-BB29-70D21BAE8DCC}" presName="FlexibleEmptyPlaceHolder" presStyleCnt="0"/>
      <dgm:spPr/>
    </dgm:pt>
    <dgm:pt modelId="{0F02EDA9-0A21-4EC3-8A79-9FFA1166EE99}" type="pres">
      <dgm:prSet presAssocID="{AF9482B4-0466-403D-BB29-70D21BAE8DCC}" presName="ConnectLine" presStyleLbl="sibTrans1D1" presStyleIdx="1" presStyleCnt="3"/>
      <dgm:spPr/>
    </dgm:pt>
    <dgm:pt modelId="{04219DAB-E311-4F1B-8872-3C66932A418F}" type="pres">
      <dgm:prSet presAssocID="{AF9482B4-0466-403D-BB29-70D21BAE8DCC}" presName="ConnectorPoint" presStyleLbl="node1" presStyleIdx="1" presStyleCnt="3"/>
      <dgm:spPr>
        <a:solidFill>
          <a:schemeClr val="accent5">
            <a:hueOff val="-1655646"/>
            <a:satOff val="6635"/>
            <a:lumOff val="1438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gm:spPr>
    </dgm:pt>
    <dgm:pt modelId="{C3972CB3-8776-4ACA-8E1C-264D8EB20CC9}" type="pres">
      <dgm:prSet presAssocID="{AF9482B4-0466-403D-BB29-70D21BAE8DCC}" presName="EmptyPlaceHolder" presStyleCnt="0"/>
      <dgm:spPr/>
    </dgm:pt>
    <dgm:pt modelId="{675F35B4-258C-4375-BF08-B6DF4C189E43}" type="pres">
      <dgm:prSet presAssocID="{3BFE3075-AAAA-4F76-B0FB-03B999DB1734}" presName="spaceBetweenRectangles" presStyleCnt="0"/>
      <dgm:spPr/>
    </dgm:pt>
    <dgm:pt modelId="{628F8EE0-F587-4FD8-BE10-89FF43917608}" type="pres">
      <dgm:prSet presAssocID="{6B944BF1-CB7A-4B5C-92D3-CDCFDA2CDF56}" presName="composite" presStyleCnt="0"/>
      <dgm:spPr/>
    </dgm:pt>
    <dgm:pt modelId="{837E23B2-0D9D-4C3F-A709-666EC9A521F4}" type="pres">
      <dgm:prSet presAssocID="{6B944BF1-CB7A-4B5C-92D3-CDCFDA2CDF56}" presName="L1TextContainer" presStyleLbl="alignNode1" presStyleIdx="2" presStyleCnt="3">
        <dgm:presLayoutVars>
          <dgm:chMax val="1"/>
          <dgm:chPref val="1"/>
          <dgm:bulletEnabled val="1"/>
        </dgm:presLayoutVars>
      </dgm:prSet>
      <dgm:spPr/>
    </dgm:pt>
    <dgm:pt modelId="{EAEE5609-1FD2-4873-80E3-6C01B771102B}" type="pres">
      <dgm:prSet presAssocID="{6B944BF1-CB7A-4B5C-92D3-CDCFDA2CDF56}" presName="L2TextContainerWrapper" presStyleCnt="0">
        <dgm:presLayoutVars>
          <dgm:bulletEnabled val="1"/>
        </dgm:presLayoutVars>
      </dgm:prSet>
      <dgm:spPr/>
    </dgm:pt>
    <dgm:pt modelId="{FEB5173F-C593-45ED-945A-7375CA61766A}" type="pres">
      <dgm:prSet presAssocID="{6B944BF1-CB7A-4B5C-92D3-CDCFDA2CDF56}" presName="L2TextContainer" presStyleLbl="bgAccFollowNode1" presStyleIdx="2" presStyleCnt="3"/>
      <dgm:spPr/>
    </dgm:pt>
    <dgm:pt modelId="{89947E71-5228-4843-966F-C7C57CDFD6FD}" type="pres">
      <dgm:prSet presAssocID="{6B944BF1-CB7A-4B5C-92D3-CDCFDA2CDF56}" presName="FlexibleEmptyPlaceHolder" presStyleCnt="0"/>
      <dgm:spPr/>
    </dgm:pt>
    <dgm:pt modelId="{25CE8FD0-1FBA-411A-AAEC-83FFC9920D04}" type="pres">
      <dgm:prSet presAssocID="{6B944BF1-CB7A-4B5C-92D3-CDCFDA2CDF56}" presName="ConnectLine" presStyleLbl="sibTrans1D1" presStyleIdx="2" presStyleCnt="3"/>
      <dgm:spPr/>
    </dgm:pt>
    <dgm:pt modelId="{85641938-2741-4F0C-A3CF-27289773311C}" type="pres">
      <dgm:prSet presAssocID="{6B944BF1-CB7A-4B5C-92D3-CDCFDA2CDF56}" presName="ConnectorPoint" presStyleLbl="node1" presStyleIdx="2" presStyleCnt="3"/>
      <dgm:spPr>
        <a:solidFill>
          <a:schemeClr val="accent5">
            <a:hueOff val="-3311292"/>
            <a:satOff val="13270"/>
            <a:lumOff val="2876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gm:spPr>
    </dgm:pt>
    <dgm:pt modelId="{6117E351-A7ED-4785-8F54-46B199970E87}" type="pres">
      <dgm:prSet presAssocID="{6B944BF1-CB7A-4B5C-92D3-CDCFDA2CDF56}" presName="EmptyPlaceHolder" presStyleCnt="0"/>
      <dgm:spPr/>
    </dgm:pt>
  </dgm:ptLst>
  <dgm:cxnLst>
    <dgm:cxn modelId="{678FEF1E-B0A2-4F37-B1B9-D39E2D833ECD}" srcId="{4BDBD397-0AE1-4685-854C-6132C0EBE839}" destId="{6B944BF1-CB7A-4B5C-92D3-CDCFDA2CDF56}" srcOrd="2" destOrd="0" parTransId="{1F7C323D-83AD-4E6D-8EDA-A93909C815A1}" sibTransId="{5231CFFA-AE30-47E9-98FB-D5D1B0446020}"/>
    <dgm:cxn modelId="{58858E3D-420A-4937-AF99-DF3C7E06D1E7}" type="presOf" srcId="{B4F4CEAB-5657-4821-9B3B-CAAA26710330}" destId="{FAA600F3-5C36-418C-9EE0-B4D8FEBE3364}" srcOrd="0" destOrd="1" presId="urn:microsoft.com/office/officeart/2017/3/layout/HorizontalLabelsTimeline"/>
    <dgm:cxn modelId="{37EC3342-FBAF-4B16-9246-593F250F00F5}" type="presOf" srcId="{4BDBD397-0AE1-4685-854C-6132C0EBE839}" destId="{896D4900-B17E-4BF3-9E8C-493D1DF4F247}" srcOrd="0" destOrd="0" presId="urn:microsoft.com/office/officeart/2017/3/layout/HorizontalLabelsTimeline"/>
    <dgm:cxn modelId="{CCF2D648-A7C4-4602-968F-75AB1D9EBB42}" srcId="{6B944BF1-CB7A-4B5C-92D3-CDCFDA2CDF56}" destId="{E915F3EB-21C8-44C2-85C0-3835AD8425FD}" srcOrd="1" destOrd="0" parTransId="{6643704E-3CC2-49E0-AFF3-3390B900136F}" sibTransId="{BE5CD234-A908-4D88-860F-EC612395D94D}"/>
    <dgm:cxn modelId="{6B4F714C-53EB-44A0-AE90-E183E58649E4}" type="presOf" srcId="{BE7C57C1-C9AC-4B52-B659-24DEA1B23DCC}" destId="{887E7AF2-845C-4CC9-9BAD-5C759AA1F41B}" srcOrd="0" destOrd="3" presId="urn:microsoft.com/office/officeart/2017/3/layout/HorizontalLabelsTimeline"/>
    <dgm:cxn modelId="{988A0372-F7CD-4B47-860A-23A81A86456B}" srcId="{439E4C97-A13E-4458-8870-8B45D515F644}" destId="{DE34BD75-713E-4EFB-9C62-A39B76E93A5D}" srcOrd="0" destOrd="0" parTransId="{99AAE57C-CCF3-4C8F-9028-90D281E04592}" sibTransId="{BA4A6A66-4816-45C9-BFB7-76D5C8B6B3AE}"/>
    <dgm:cxn modelId="{622ED574-28BE-4E5A-8CF2-3093A26D88CB}" srcId="{6B944BF1-CB7A-4B5C-92D3-CDCFDA2CDF56}" destId="{357C6290-7F4C-4AE3-81E9-BD468675196D}" srcOrd="2" destOrd="0" parTransId="{36A80ACE-1312-491E-809C-A911B67B0DC9}" sibTransId="{874FCDD0-EA69-4625-940E-87A723010AC1}"/>
    <dgm:cxn modelId="{C0F43B7D-4467-4344-B89D-E4627ACFE885}" type="presOf" srcId="{4803D31F-6E6E-41C3-8EF4-3470B791B02A}" destId="{887E7AF2-845C-4CC9-9BAD-5C759AA1F41B}" srcOrd="0" destOrd="2" presId="urn:microsoft.com/office/officeart/2017/3/layout/HorizontalLabelsTimeline"/>
    <dgm:cxn modelId="{FC20BA7F-0AE7-464E-A201-BF05D7116DCE}" type="presOf" srcId="{E915F3EB-21C8-44C2-85C0-3835AD8425FD}" destId="{FEB5173F-C593-45ED-945A-7375CA61766A}" srcOrd="0" destOrd="1" presId="urn:microsoft.com/office/officeart/2017/3/layout/HorizontalLabelsTimeline"/>
    <dgm:cxn modelId="{1FCBD38C-CF4D-48DB-89EC-1BC62DBFF276}" srcId="{AF9482B4-0466-403D-BB29-70D21BAE8DCC}" destId="{76ADCD7F-4100-40CF-90BB-06291618B40A}" srcOrd="0" destOrd="0" parTransId="{B58A0EE2-02CF-4A22-BE5A-6BD8EA08DEA4}" sibTransId="{9B16E522-8321-4191-9E07-987DD0A63776}"/>
    <dgm:cxn modelId="{88BB0F8F-7E25-40B5-A200-3F83114FC90E}" srcId="{4BDBD397-0AE1-4685-854C-6132C0EBE839}" destId="{AF9482B4-0466-403D-BB29-70D21BAE8DCC}" srcOrd="1" destOrd="0" parTransId="{1644C07C-B2CE-4745-96F1-C8908F119641}" sibTransId="{3BFE3075-AAAA-4F76-B0FB-03B999DB1734}"/>
    <dgm:cxn modelId="{1728959B-6F25-4C03-9AC9-A0943C3A80CB}" srcId="{AF9482B4-0466-403D-BB29-70D21BAE8DCC}" destId="{78DE96F5-3212-473E-9E50-65D4D6188B23}" srcOrd="1" destOrd="0" parTransId="{48E42D14-298D-4B31-9F23-A52DCC5D93BC}" sibTransId="{70CB0C4A-4556-4AAC-833C-2B63DAEBCF37}"/>
    <dgm:cxn modelId="{B4B9E59E-0850-463B-9B9E-4DD25BC0845F}" srcId="{AF9482B4-0466-403D-BB29-70D21BAE8DCC}" destId="{BE7C57C1-C9AC-4B52-B659-24DEA1B23DCC}" srcOrd="3" destOrd="0" parTransId="{105A2448-D422-4951-8399-6BCDAB0D1665}" sibTransId="{660F4113-0C8E-47ED-88ED-B31233FAE87C}"/>
    <dgm:cxn modelId="{05B352A3-EFBF-41A3-B42A-D91FDF74DA38}" type="presOf" srcId="{D0B91456-FDF3-490F-ADF6-43015478798F}" destId="{FEB5173F-C593-45ED-945A-7375CA61766A}" srcOrd="0" destOrd="3" presId="urn:microsoft.com/office/officeart/2017/3/layout/HorizontalLabelsTimeline"/>
    <dgm:cxn modelId="{E00C47A7-9824-40C4-A655-B4B6CDEC44CD}" srcId="{439E4C97-A13E-4458-8870-8B45D515F644}" destId="{B4F4CEAB-5657-4821-9B3B-CAAA26710330}" srcOrd="1" destOrd="0" parTransId="{510D5FC5-2351-4D26-A981-3CB83936C9BA}" sibTransId="{835546C0-D106-4AC8-B979-8543C1963CF2}"/>
    <dgm:cxn modelId="{983923AA-0C4F-4768-A7BD-731D3A1CA0F8}" type="presOf" srcId="{D74A332F-3231-42B4-B15E-C1B1722B2F1D}" destId="{FAA600F3-5C36-418C-9EE0-B4D8FEBE3364}" srcOrd="0" destOrd="2" presId="urn:microsoft.com/office/officeart/2017/3/layout/HorizontalLabelsTimeline"/>
    <dgm:cxn modelId="{7F929AAB-6009-44D9-8159-4ADC0D48E698}" type="presOf" srcId="{357C6290-7F4C-4AE3-81E9-BD468675196D}" destId="{FEB5173F-C593-45ED-945A-7375CA61766A}" srcOrd="0" destOrd="2" presId="urn:microsoft.com/office/officeart/2017/3/layout/HorizontalLabelsTimeline"/>
    <dgm:cxn modelId="{4B65B5AE-F2B7-4D51-B2AD-5DC6A105D985}" type="presOf" srcId="{DE34BD75-713E-4EFB-9C62-A39B76E93A5D}" destId="{FAA600F3-5C36-418C-9EE0-B4D8FEBE3364}" srcOrd="0" destOrd="0" presId="urn:microsoft.com/office/officeart/2017/3/layout/HorizontalLabelsTimeline"/>
    <dgm:cxn modelId="{4217E7B2-2A7A-48DF-BA47-675DDE6E3C0A}" srcId="{4BDBD397-0AE1-4685-854C-6132C0EBE839}" destId="{439E4C97-A13E-4458-8870-8B45D515F644}" srcOrd="0" destOrd="0" parTransId="{B8BD8430-B992-4E0A-AFD8-8B12CDEF5AA0}" sibTransId="{CA3CE796-3AD8-4657-A85C-24AD5C54F6A6}"/>
    <dgm:cxn modelId="{E91A70B3-1F89-47BE-B1A4-5A659089CC8B}" type="presOf" srcId="{78DE96F5-3212-473E-9E50-65D4D6188B23}" destId="{887E7AF2-845C-4CC9-9BAD-5C759AA1F41B}" srcOrd="0" destOrd="1" presId="urn:microsoft.com/office/officeart/2017/3/layout/HorizontalLabelsTimeline"/>
    <dgm:cxn modelId="{008399B6-E294-4A25-A55B-A9C7D4787A88}" srcId="{AF9482B4-0466-403D-BB29-70D21BAE8DCC}" destId="{4803D31F-6E6E-41C3-8EF4-3470B791B02A}" srcOrd="2" destOrd="0" parTransId="{53D6F621-31C0-42F7-96EB-B797926FC790}" sibTransId="{160A407D-C77E-460E-A6E5-15E13A6636C2}"/>
    <dgm:cxn modelId="{C3F9A0C5-E700-4DDC-8756-0C5F2A754C99}" type="presOf" srcId="{BC6DBB36-8A00-48EB-B8E9-9D4502A46CB2}" destId="{FEB5173F-C593-45ED-945A-7375CA61766A}" srcOrd="0" destOrd="0" presId="urn:microsoft.com/office/officeart/2017/3/layout/HorizontalLabelsTimeline"/>
    <dgm:cxn modelId="{996136C9-0003-483A-81BD-5DB295394023}" type="presOf" srcId="{76ADCD7F-4100-40CF-90BB-06291618B40A}" destId="{887E7AF2-845C-4CC9-9BAD-5C759AA1F41B}" srcOrd="0" destOrd="0" presId="urn:microsoft.com/office/officeart/2017/3/layout/HorizontalLabelsTimeline"/>
    <dgm:cxn modelId="{2ECD2BD0-CDB1-41F6-89E6-B5734862C2DE}" type="presOf" srcId="{B70F868F-C3BD-4119-947A-66B5527E8623}" destId="{FAA600F3-5C36-418C-9EE0-B4D8FEBE3364}" srcOrd="0" destOrd="3" presId="urn:microsoft.com/office/officeart/2017/3/layout/HorizontalLabelsTimeline"/>
    <dgm:cxn modelId="{A4920CD6-95BD-4DD7-9BCF-02DBB030D2B4}" type="presOf" srcId="{6B944BF1-CB7A-4B5C-92D3-CDCFDA2CDF56}" destId="{837E23B2-0D9D-4C3F-A709-666EC9A521F4}" srcOrd="0" destOrd="0" presId="urn:microsoft.com/office/officeart/2017/3/layout/HorizontalLabelsTimeline"/>
    <dgm:cxn modelId="{C8E40AE0-1A0B-477A-86B2-52FEB8318D33}" srcId="{439E4C97-A13E-4458-8870-8B45D515F644}" destId="{B70F868F-C3BD-4119-947A-66B5527E8623}" srcOrd="3" destOrd="0" parTransId="{55AFD7B5-B0E5-4DB4-8567-B04F3607181C}" sibTransId="{CF194BEF-7422-4A5C-AE34-4D39DFFC694B}"/>
    <dgm:cxn modelId="{E5E468F3-D574-4F11-8655-5438507A1DC5}" srcId="{6B944BF1-CB7A-4B5C-92D3-CDCFDA2CDF56}" destId="{BC6DBB36-8A00-48EB-B8E9-9D4502A46CB2}" srcOrd="0" destOrd="0" parTransId="{EF6764D6-AAE7-41B7-86A8-471625E2DC5B}" sibTransId="{92DDAF7A-A605-4F09-8102-407F4CA63A5E}"/>
    <dgm:cxn modelId="{60401CF4-3FC3-47D9-A5A8-92D8C1BD0CA7}" type="presOf" srcId="{AF9482B4-0466-403D-BB29-70D21BAE8DCC}" destId="{824D57B2-AC1C-4E97-9868-BD227B438820}" srcOrd="0" destOrd="0" presId="urn:microsoft.com/office/officeart/2017/3/layout/HorizontalLabelsTimeline"/>
    <dgm:cxn modelId="{2C8224F8-B12A-4E25-8158-046D59579C10}" srcId="{439E4C97-A13E-4458-8870-8B45D515F644}" destId="{D74A332F-3231-42B4-B15E-C1B1722B2F1D}" srcOrd="2" destOrd="0" parTransId="{89A0D3C0-BDC9-4B6E-94F1-4AD3C8ACD459}" sibTransId="{EA11486F-2412-49C8-BE19-C6D2CD3FE45B}"/>
    <dgm:cxn modelId="{79D76AFD-075A-4D10-80BC-A6CD9F4432DA}" type="presOf" srcId="{439E4C97-A13E-4458-8870-8B45D515F644}" destId="{F52E8806-8155-4681-BE80-394C4E297ED8}" srcOrd="0" destOrd="0" presId="urn:microsoft.com/office/officeart/2017/3/layout/HorizontalLabelsTimeline"/>
    <dgm:cxn modelId="{4319C8FF-28AA-4759-86BE-604509D02DB7}" srcId="{6B944BF1-CB7A-4B5C-92D3-CDCFDA2CDF56}" destId="{D0B91456-FDF3-490F-ADF6-43015478798F}" srcOrd="3" destOrd="0" parTransId="{0BD593B2-D5EE-4242-B556-C910AA362F7D}" sibTransId="{AA17193E-E6CF-493A-84ED-7958A7AFFA34}"/>
    <dgm:cxn modelId="{C9C3EB88-BCFD-49A2-975C-4A0B1AA9B940}" type="presParOf" srcId="{896D4900-B17E-4BF3-9E8C-493D1DF4F247}" destId="{A03966E3-88E7-4AD4-8C49-94A00D09A7B6}" srcOrd="0" destOrd="0" presId="urn:microsoft.com/office/officeart/2017/3/layout/HorizontalLabelsTimeline"/>
    <dgm:cxn modelId="{3BA74F77-09FD-419E-9152-7B66294551A8}" type="presParOf" srcId="{896D4900-B17E-4BF3-9E8C-493D1DF4F247}" destId="{8A00FC45-7E9A-4A3A-A66D-C3A1F64FF588}" srcOrd="1" destOrd="0" presId="urn:microsoft.com/office/officeart/2017/3/layout/HorizontalLabelsTimeline"/>
    <dgm:cxn modelId="{9479CBED-5DA5-4722-B0FC-DB3BE9E99567}" type="presParOf" srcId="{8A00FC45-7E9A-4A3A-A66D-C3A1F64FF588}" destId="{29782C13-ED08-4B4F-99D1-FD5463ABCBFA}" srcOrd="0" destOrd="0" presId="urn:microsoft.com/office/officeart/2017/3/layout/HorizontalLabelsTimeline"/>
    <dgm:cxn modelId="{5C5A146C-5B9C-4B06-9449-EE8204730A6F}" type="presParOf" srcId="{29782C13-ED08-4B4F-99D1-FD5463ABCBFA}" destId="{F52E8806-8155-4681-BE80-394C4E297ED8}" srcOrd="0" destOrd="0" presId="urn:microsoft.com/office/officeart/2017/3/layout/HorizontalLabelsTimeline"/>
    <dgm:cxn modelId="{F93951A9-E6CE-4DEA-82C7-DDA130F3E985}" type="presParOf" srcId="{29782C13-ED08-4B4F-99D1-FD5463ABCBFA}" destId="{AD8C75A2-EF09-4A46-8D15-DB4CF477E538}" srcOrd="1" destOrd="0" presId="urn:microsoft.com/office/officeart/2017/3/layout/HorizontalLabelsTimeline"/>
    <dgm:cxn modelId="{DFF3FC45-0B51-4999-90E9-50C8355A8319}" type="presParOf" srcId="{AD8C75A2-EF09-4A46-8D15-DB4CF477E538}" destId="{FAA600F3-5C36-418C-9EE0-B4D8FEBE3364}" srcOrd="0" destOrd="0" presId="urn:microsoft.com/office/officeart/2017/3/layout/HorizontalLabelsTimeline"/>
    <dgm:cxn modelId="{03067F6F-1E0C-4E92-B15B-2F2E9E3C3C0A}" type="presParOf" srcId="{AD8C75A2-EF09-4A46-8D15-DB4CF477E538}" destId="{A468E074-8E8F-4DE0-B701-D7A8E39DA6BD}" srcOrd="1" destOrd="0" presId="urn:microsoft.com/office/officeart/2017/3/layout/HorizontalLabelsTimeline"/>
    <dgm:cxn modelId="{D263A10B-406F-4EB9-B3F3-930E045FD121}" type="presParOf" srcId="{29782C13-ED08-4B4F-99D1-FD5463ABCBFA}" destId="{9F168715-CD63-4397-BBC2-A5E3EDBFE56C}" srcOrd="2" destOrd="0" presId="urn:microsoft.com/office/officeart/2017/3/layout/HorizontalLabelsTimeline"/>
    <dgm:cxn modelId="{7C8D2C82-203B-4E8A-AE9F-621BCE31086E}" type="presParOf" srcId="{29782C13-ED08-4B4F-99D1-FD5463ABCBFA}" destId="{5D05837E-E92A-4EA5-8257-749D24328826}" srcOrd="3" destOrd="0" presId="urn:microsoft.com/office/officeart/2017/3/layout/HorizontalLabelsTimeline"/>
    <dgm:cxn modelId="{C4851A2F-D46D-4120-97CD-66BC5A02A8E1}" type="presParOf" srcId="{29782C13-ED08-4B4F-99D1-FD5463ABCBFA}" destId="{D48EBBB2-8185-40DE-95AC-B7CE2077E87E}" srcOrd="4" destOrd="0" presId="urn:microsoft.com/office/officeart/2017/3/layout/HorizontalLabelsTimeline"/>
    <dgm:cxn modelId="{D4EDC328-A399-46EB-9598-75A31F76C60F}" type="presParOf" srcId="{8A00FC45-7E9A-4A3A-A66D-C3A1F64FF588}" destId="{C4E07CD3-E640-48DE-BE76-56E22D53B1E7}" srcOrd="1" destOrd="0" presId="urn:microsoft.com/office/officeart/2017/3/layout/HorizontalLabelsTimeline"/>
    <dgm:cxn modelId="{FC7F798D-2078-44F5-B236-99D76D35C911}" type="presParOf" srcId="{8A00FC45-7E9A-4A3A-A66D-C3A1F64FF588}" destId="{988EF5FD-1101-4732-B587-C5E00F2848E7}" srcOrd="2" destOrd="0" presId="urn:microsoft.com/office/officeart/2017/3/layout/HorizontalLabelsTimeline"/>
    <dgm:cxn modelId="{496FB7E5-F6A4-4F76-8EE7-E3DB4A1385C3}" type="presParOf" srcId="{988EF5FD-1101-4732-B587-C5E00F2848E7}" destId="{824D57B2-AC1C-4E97-9868-BD227B438820}" srcOrd="0" destOrd="0" presId="urn:microsoft.com/office/officeart/2017/3/layout/HorizontalLabelsTimeline"/>
    <dgm:cxn modelId="{A1B9033E-42C7-4380-9F08-1BCFE87941EE}" type="presParOf" srcId="{988EF5FD-1101-4732-B587-C5E00F2848E7}" destId="{C991C35C-A6DF-49CD-B5B7-C298B9DFE557}" srcOrd="1" destOrd="0" presId="urn:microsoft.com/office/officeart/2017/3/layout/HorizontalLabelsTimeline"/>
    <dgm:cxn modelId="{C2439F85-97EE-4830-B027-EDD709212254}" type="presParOf" srcId="{C991C35C-A6DF-49CD-B5B7-C298B9DFE557}" destId="{887E7AF2-845C-4CC9-9BAD-5C759AA1F41B}" srcOrd="0" destOrd="0" presId="urn:microsoft.com/office/officeart/2017/3/layout/HorizontalLabelsTimeline"/>
    <dgm:cxn modelId="{4C82791D-410E-4537-A416-B70436900677}" type="presParOf" srcId="{C991C35C-A6DF-49CD-B5B7-C298B9DFE557}" destId="{74FD50C9-206C-4BE5-86A6-5763830F44E6}" srcOrd="1" destOrd="0" presId="urn:microsoft.com/office/officeart/2017/3/layout/HorizontalLabelsTimeline"/>
    <dgm:cxn modelId="{75F441E8-95B2-45BC-B906-5366A26ED557}" type="presParOf" srcId="{988EF5FD-1101-4732-B587-C5E00F2848E7}" destId="{0F02EDA9-0A21-4EC3-8A79-9FFA1166EE99}" srcOrd="2" destOrd="0" presId="urn:microsoft.com/office/officeart/2017/3/layout/HorizontalLabelsTimeline"/>
    <dgm:cxn modelId="{F3C845D4-A5FB-4472-84C5-2B0F6B253EEA}" type="presParOf" srcId="{988EF5FD-1101-4732-B587-C5E00F2848E7}" destId="{04219DAB-E311-4F1B-8872-3C66932A418F}" srcOrd="3" destOrd="0" presId="urn:microsoft.com/office/officeart/2017/3/layout/HorizontalLabelsTimeline"/>
    <dgm:cxn modelId="{089FD6D6-D871-498D-8F29-150808AEB017}" type="presParOf" srcId="{988EF5FD-1101-4732-B587-C5E00F2848E7}" destId="{C3972CB3-8776-4ACA-8E1C-264D8EB20CC9}" srcOrd="4" destOrd="0" presId="urn:microsoft.com/office/officeart/2017/3/layout/HorizontalLabelsTimeline"/>
    <dgm:cxn modelId="{D5035267-BADF-4A8F-99B5-688CC9A5E61C}" type="presParOf" srcId="{8A00FC45-7E9A-4A3A-A66D-C3A1F64FF588}" destId="{675F35B4-258C-4375-BF08-B6DF4C189E43}" srcOrd="3" destOrd="0" presId="urn:microsoft.com/office/officeart/2017/3/layout/HorizontalLabelsTimeline"/>
    <dgm:cxn modelId="{D3DB85FA-DD07-4563-8DE7-D8D8F4071C40}" type="presParOf" srcId="{8A00FC45-7E9A-4A3A-A66D-C3A1F64FF588}" destId="{628F8EE0-F587-4FD8-BE10-89FF43917608}" srcOrd="4" destOrd="0" presId="urn:microsoft.com/office/officeart/2017/3/layout/HorizontalLabelsTimeline"/>
    <dgm:cxn modelId="{1B95C411-D7EC-4385-98A1-90C36F43C400}" type="presParOf" srcId="{628F8EE0-F587-4FD8-BE10-89FF43917608}" destId="{837E23B2-0D9D-4C3F-A709-666EC9A521F4}" srcOrd="0" destOrd="0" presId="urn:microsoft.com/office/officeart/2017/3/layout/HorizontalLabelsTimeline"/>
    <dgm:cxn modelId="{9E06D32D-D286-4BED-9809-399D5F0FE8A2}" type="presParOf" srcId="{628F8EE0-F587-4FD8-BE10-89FF43917608}" destId="{EAEE5609-1FD2-4873-80E3-6C01B771102B}" srcOrd="1" destOrd="0" presId="urn:microsoft.com/office/officeart/2017/3/layout/HorizontalLabelsTimeline"/>
    <dgm:cxn modelId="{CA3BA49D-2EBF-47E7-B0B7-26444010F465}" type="presParOf" srcId="{EAEE5609-1FD2-4873-80E3-6C01B771102B}" destId="{FEB5173F-C593-45ED-945A-7375CA61766A}" srcOrd="0" destOrd="0" presId="urn:microsoft.com/office/officeart/2017/3/layout/HorizontalLabelsTimeline"/>
    <dgm:cxn modelId="{62FD52E6-A3BB-4F4A-BAF7-58DBEA143311}" type="presParOf" srcId="{EAEE5609-1FD2-4873-80E3-6C01B771102B}" destId="{89947E71-5228-4843-966F-C7C57CDFD6FD}" srcOrd="1" destOrd="0" presId="urn:microsoft.com/office/officeart/2017/3/layout/HorizontalLabelsTimeline"/>
    <dgm:cxn modelId="{01975BC9-15A6-4861-8D1D-F61685CD5EC3}" type="presParOf" srcId="{628F8EE0-F587-4FD8-BE10-89FF43917608}" destId="{25CE8FD0-1FBA-411A-AAEC-83FFC9920D04}" srcOrd="2" destOrd="0" presId="urn:microsoft.com/office/officeart/2017/3/layout/HorizontalLabelsTimeline"/>
    <dgm:cxn modelId="{096DAA0C-5C8E-4C6C-826B-5444B22E22AE}" type="presParOf" srcId="{628F8EE0-F587-4FD8-BE10-89FF43917608}" destId="{85641938-2741-4F0C-A3CF-27289773311C}" srcOrd="3" destOrd="0" presId="urn:microsoft.com/office/officeart/2017/3/layout/HorizontalLabelsTimeline"/>
    <dgm:cxn modelId="{06BA95F0-8E43-46DE-ACA8-B86667F1D7C3}" type="presParOf" srcId="{628F8EE0-F587-4FD8-BE10-89FF43917608}" destId="{6117E351-A7ED-4785-8F54-46B199970E87}" srcOrd="4" destOrd="0" presId="urn:microsoft.com/office/officeart/2017/3/layout/HorizontalLabelsTimeline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3966E3-88E7-4AD4-8C49-94A00D09A7B6}">
      <dsp:nvSpPr>
        <dsp:cNvPr id="0" name=""/>
        <dsp:cNvSpPr/>
      </dsp:nvSpPr>
      <dsp:spPr>
        <a:xfrm>
          <a:off x="0" y="2004951"/>
          <a:ext cx="7260573" cy="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2E8806-8155-4681-BE80-394C4E297ED8}">
      <dsp:nvSpPr>
        <dsp:cNvPr id="0" name=""/>
        <dsp:cNvSpPr/>
      </dsp:nvSpPr>
      <dsp:spPr>
        <a:xfrm>
          <a:off x="217817" y="1243069"/>
          <a:ext cx="3194652" cy="48118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>
              <a:latin typeface="Calibri"/>
            </a:rPr>
            <a:t>July</a:t>
          </a:r>
          <a:endParaRPr lang="en-US" sz="1500" kern="1200"/>
        </a:p>
      </dsp:txBody>
      <dsp:txXfrm>
        <a:off x="217817" y="1243069"/>
        <a:ext cx="3194652" cy="481188"/>
      </dsp:txXfrm>
    </dsp:sp>
    <dsp:sp modelId="{FAA600F3-5C36-418C-9EE0-B4D8FEBE3364}">
      <dsp:nvSpPr>
        <dsp:cNvPr id="0" name=""/>
        <dsp:cNvSpPr/>
      </dsp:nvSpPr>
      <dsp:spPr>
        <a:xfrm>
          <a:off x="217817" y="47392"/>
          <a:ext cx="3194652" cy="1195677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"/>
            </a:rPr>
            <a:t>Requirements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>
              <a:latin typeface="Calibri"/>
            </a:rPr>
            <a:t>Draft PID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>
              <a:latin typeface="Calibri"/>
            </a:rPr>
            <a:t>Draft Plan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>
              <a:latin typeface="Calibri"/>
            </a:rPr>
            <a:t>procurement/PO</a:t>
          </a:r>
        </a:p>
      </dsp:txBody>
      <dsp:txXfrm>
        <a:off x="217817" y="47392"/>
        <a:ext cx="3194652" cy="1195677"/>
      </dsp:txXfrm>
    </dsp:sp>
    <dsp:sp modelId="{9F168715-CD63-4397-BBC2-A5E3EDBFE56C}">
      <dsp:nvSpPr>
        <dsp:cNvPr id="0" name=""/>
        <dsp:cNvSpPr/>
      </dsp:nvSpPr>
      <dsp:spPr>
        <a:xfrm>
          <a:off x="1815143" y="1724257"/>
          <a:ext cx="0" cy="280693"/>
        </a:xfrm>
        <a:prstGeom prst="line">
          <a:avLst/>
        </a:pr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4D57B2-AC1C-4E97-9868-BD227B438820}">
      <dsp:nvSpPr>
        <dsp:cNvPr id="0" name=""/>
        <dsp:cNvSpPr/>
      </dsp:nvSpPr>
      <dsp:spPr>
        <a:xfrm>
          <a:off x="2102316" y="2228272"/>
          <a:ext cx="3194652" cy="481188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>
              <a:latin typeface="Calibri"/>
            </a:rPr>
            <a:t>Aug /Sept</a:t>
          </a:r>
          <a:endParaRPr lang="en-US" sz="1500" kern="1200"/>
        </a:p>
      </dsp:txBody>
      <dsp:txXfrm>
        <a:off x="2102316" y="2228272"/>
        <a:ext cx="3194652" cy="481188"/>
      </dsp:txXfrm>
    </dsp:sp>
    <dsp:sp modelId="{887E7AF2-845C-4CC9-9BAD-5C759AA1F41B}">
      <dsp:nvSpPr>
        <dsp:cNvPr id="0" name=""/>
        <dsp:cNvSpPr/>
      </dsp:nvSpPr>
      <dsp:spPr>
        <a:xfrm>
          <a:off x="2032960" y="2766832"/>
          <a:ext cx="3194652" cy="1211992"/>
        </a:xfrm>
        <a:prstGeom prst="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"/>
            </a:rPr>
            <a:t>Data lake/BI set up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"/>
            </a:rPr>
            <a:t>Access (simpsons)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>
              <a:latin typeface="Calibri"/>
            </a:rPr>
            <a:t>Data feeds built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>
              <a:latin typeface="Calibri"/>
            </a:rPr>
            <a:t>Data pulled through and modelled</a:t>
          </a:r>
        </a:p>
      </dsp:txBody>
      <dsp:txXfrm>
        <a:off x="2032960" y="2766832"/>
        <a:ext cx="3194652" cy="1211992"/>
      </dsp:txXfrm>
    </dsp:sp>
    <dsp:sp modelId="{0F02EDA9-0A21-4EC3-8A79-9FFA1166EE99}">
      <dsp:nvSpPr>
        <dsp:cNvPr id="0" name=""/>
        <dsp:cNvSpPr/>
      </dsp:nvSpPr>
      <dsp:spPr>
        <a:xfrm>
          <a:off x="3699642" y="1947578"/>
          <a:ext cx="0" cy="280693"/>
        </a:xfrm>
        <a:prstGeom prst="line">
          <a:avLst/>
        </a:prstGeom>
        <a:noFill/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05837E-E92A-4EA5-8257-749D24328826}">
      <dsp:nvSpPr>
        <dsp:cNvPr id="0" name=""/>
        <dsp:cNvSpPr/>
      </dsp:nvSpPr>
      <dsp:spPr>
        <a:xfrm rot="2700000">
          <a:off x="1783953" y="1973761"/>
          <a:ext cx="62379" cy="6237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219DAB-E311-4F1B-8872-3C66932A418F}">
      <dsp:nvSpPr>
        <dsp:cNvPr id="0" name=""/>
        <dsp:cNvSpPr/>
      </dsp:nvSpPr>
      <dsp:spPr>
        <a:xfrm rot="2700000">
          <a:off x="3668452" y="1916389"/>
          <a:ext cx="62379" cy="62379"/>
        </a:xfrm>
        <a:prstGeom prst="rect">
          <a:avLst/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7E23B2-0D9D-4C3F-A709-666EC9A521F4}">
      <dsp:nvSpPr>
        <dsp:cNvPr id="0" name=""/>
        <dsp:cNvSpPr/>
      </dsp:nvSpPr>
      <dsp:spPr>
        <a:xfrm>
          <a:off x="3848103" y="1243069"/>
          <a:ext cx="3194652" cy="481188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>
              <a:latin typeface="Calibri"/>
            </a:rPr>
            <a:t>Oct - Nov</a:t>
          </a:r>
          <a:endParaRPr lang="en-US" sz="1500" kern="1200"/>
        </a:p>
      </dsp:txBody>
      <dsp:txXfrm>
        <a:off x="3848103" y="1243069"/>
        <a:ext cx="3194652" cy="481188"/>
      </dsp:txXfrm>
    </dsp:sp>
    <dsp:sp modelId="{FEB5173F-C593-45ED-945A-7375CA61766A}">
      <dsp:nvSpPr>
        <dsp:cNvPr id="0" name=""/>
        <dsp:cNvSpPr/>
      </dsp:nvSpPr>
      <dsp:spPr>
        <a:xfrm>
          <a:off x="3848103" y="31076"/>
          <a:ext cx="3194652" cy="1211992"/>
        </a:xfrm>
        <a:prstGeom prst="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err="1">
              <a:latin typeface="Calibri"/>
            </a:rPr>
            <a:t>Powerbi</a:t>
          </a:r>
          <a:r>
            <a:rPr lang="en-US" sz="1300" kern="1200">
              <a:latin typeface="Calibri"/>
            </a:rPr>
            <a:t> Reports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"/>
            </a:rPr>
            <a:t>Dashboards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>
              <a:latin typeface="Calibri"/>
            </a:rPr>
            <a:t>UAT </a:t>
          </a:r>
          <a:endParaRPr lang="en-US" sz="1300" b="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>
              <a:latin typeface="Calibri"/>
            </a:rPr>
            <a:t>Go live</a:t>
          </a:r>
          <a:endParaRPr lang="en-US" sz="1300" b="0" kern="1200"/>
        </a:p>
      </dsp:txBody>
      <dsp:txXfrm>
        <a:off x="3848103" y="31076"/>
        <a:ext cx="3194652" cy="1211992"/>
      </dsp:txXfrm>
    </dsp:sp>
    <dsp:sp modelId="{25CE8FD0-1FBA-411A-AAEC-83FFC9920D04}">
      <dsp:nvSpPr>
        <dsp:cNvPr id="0" name=""/>
        <dsp:cNvSpPr/>
      </dsp:nvSpPr>
      <dsp:spPr>
        <a:xfrm>
          <a:off x="5445429" y="1724257"/>
          <a:ext cx="0" cy="280693"/>
        </a:xfrm>
        <a:prstGeom prst="line">
          <a:avLst/>
        </a:prstGeom>
        <a:noFill/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641938-2741-4F0C-A3CF-27289773311C}">
      <dsp:nvSpPr>
        <dsp:cNvPr id="0" name=""/>
        <dsp:cNvSpPr/>
      </dsp:nvSpPr>
      <dsp:spPr>
        <a:xfrm rot="2700000">
          <a:off x="5414240" y="1973761"/>
          <a:ext cx="62379" cy="62379"/>
        </a:xfrm>
        <a:prstGeom prst="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7/3/layout/HorizontalLabelsTimeline">
  <dgm:title val="Horizontal Labels Timeline"/>
  <dgm:desc val="Use to show a list of events in chronological order. The rectangular shape contains the description while the date is shown immediately below. It can display a large amount of text and medium length date format."/>
  <dgm:catLst>
    <dgm:cat type="timeline" pri="500"/>
    <dgm:cat type="process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">
    <dgm:varLst>
      <dgm:chMax/>
      <dgm:chPref/>
      <dgm:animLvl val="lvl"/>
    </dgm:varLst>
    <dgm:alg type="composite"/>
    <dgm:shape xmlns:r="http://schemas.openxmlformats.org/officeDocument/2006/relationships" r:blip="">
      <dgm:adjLst/>
    </dgm:shape>
    <dgm:constrLst>
      <dgm:constr type="w" for="ch" forName="divider" refType="w"/>
      <dgm:constr type="h" for="ch" forName="divider"/>
      <dgm:constr type="ctrY" for="ch" forName="divider" refType="h" fact="0.5"/>
      <dgm:constr type="l" for="ch" forName="divider"/>
      <dgm:constr type="w" for="ch" forName="nodes" refType="w"/>
      <dgm:constr type="h" for="ch" forName="nodes" refType="h"/>
    </dgm:constrLst>
    <dgm:layoutNode name="divider" styleLbl="fgAcc1">
      <dgm:alg type="sp"/>
      <dgm:shape xmlns:r="http://schemas.openxmlformats.org/officeDocument/2006/relationships" type="line" r:blip="" zOrderOff="-1">
        <dgm:adjLst/>
      </dgm:shape>
      <dgm:presOf/>
      <dgm:constrLst/>
      <dgm:ruleLst/>
    </dgm:layoutNode>
    <dgm:layoutNode name="nodes">
      <dgm:varLst>
        <dgm:chMax/>
        <dgm:chPref/>
        <dgm:animLvl val="lvl"/>
      </dgm:varLst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choose name="constrBasedOnChildrenCount">
        <dgm:if name="constrForTwoChildren" axis="ch" ptType="node" func="cnt" op="lte" val="2">
          <dgm:constrLst>
            <dgm:constr type="primFontSz" for="des" forName="L1TextContainer" val="20"/>
            <dgm:constr type="primFontSz" for="des" forName="L2TextContainer" refType="primFontSz" refFor="des" refForName="L1TextContainer" op="equ" fact="0.85"/>
            <dgm:constr type="w" for="ch" forName="composite" refType="w"/>
            <dgm:constr type="h" for="ch" forName="composite" refType="h"/>
            <dgm:constr type="w" for="ch" forName="spaceBetweenRectangles" refType="w" refFor="ch" refForName="composite" fact="0"/>
            <dgm:constr type="w" for="ch" ptType="sibTrans" op="equ"/>
            <dgm:constr type="primFontSz" for="des" forName="L1TextContainer" op="equ"/>
            <dgm:constr type="primFontSz" for="des" forName="L2TextContainer" op="equ"/>
          </dgm:constrLst>
        </dgm:if>
        <dgm:else name="constrForRest">
          <dgm:constrLst>
            <dgm:constr type="primFontSz" for="des" forName="L1TextContainer" val="20"/>
            <dgm:constr type="primFontSz" for="des" forName="L2TextContainer" refType="primFontSz" refFor="des" refForName="L1TextContainer" op="equ" fact="0.85"/>
            <dgm:constr type="w" for="ch" forName="composite" refType="w"/>
            <dgm:constr type="h" for="ch" forName="composite" refType="h"/>
            <dgm:constr type="w" for="ch" forName="spaceBetweenRectangles" refType="w" refFor="ch" refForName="composite" fact="-0.5"/>
            <dgm:constr type="w" for="ch" ptType="sibTrans" op="equ"/>
            <dgm:constr type="primFontSz" for="des" forName="L1TextContainer" op="equ"/>
            <dgm:constr type="primFontSz" for="des" forName="L2TextContainer" op="equ"/>
          </dgm:constrLst>
        </dgm:else>
      </dgm:choose>
      <dgm:forEach name="nodesForEach" axis="ch" ptType="node">
        <dgm:layoutNode name="composite">
          <dgm:alg type="composite"/>
          <dgm:shape xmlns:r="http://schemas.openxmlformats.org/officeDocument/2006/relationships" r:blip="">
            <dgm:adjLst/>
          </dgm:shape>
          <dgm:choose name="CaseForPlacingNodesAboveAndBelowDivider">
            <dgm:if name="CaseForPlacingNodeAboveDivider" axis="self" ptType="node" func="posOdd" op="equ" val="1">
              <dgm:constrLst>
                <dgm:constr type="w" for="ch" forName="L1TextContainer" refType="w" fact="0.88"/>
                <dgm:constr type="l" for="ch" forName="L1TextContainer" refType="w" fact="0.06"/>
                <dgm:constr type="h" for="ch" forName="L1TextContainer" refType="h" fact="0.12"/>
                <dgm:constr type="t" for="ch" forName="L1TextContainer" refType="h" fact="0.31"/>
                <dgm:constr type="w" for="ch" forName="L2TextContainerWrapper" refType="w" fact="0.88"/>
                <dgm:constr type="l" for="ch" forName="L2TextContainerWrapper" refType="w" fact="0.06"/>
                <dgm:constr type="h" for="ch" forName="L2TextContainerWrapper" refType="h" fact="0.31"/>
                <dgm:constr type="b" for="ch" forName="L2TextContainerWrapper" refType="h" fact="0.31"/>
                <dgm:constr type="w" for="ch" forName="ConnectLine"/>
                <dgm:constr type="ctrX" for="ch" forName="ConnectLine" refType="w" fact="0.5"/>
                <dgm:constr type="h" for="ch" forName="ConnectLine" refType="h" fact="0.07"/>
                <dgm:constr type="t" for="ch" forName="ConnectLine" refType="h" fact="0.43"/>
                <dgm:constr type="w" for="ch" forName="ConnectorPoint" refType="h" fact="0.022"/>
                <dgm:constr type="h" for="ch" forName="ConnectorPoint" refType="h" fact="0.022"/>
                <dgm:constr type="ctrX" for="ch" forName="ConnectorPoint" refType="w" fact="0.5"/>
                <dgm:constr type="ctrY" for="ch" forName="ConnectorPoint" refType="h" fact="0.5"/>
                <dgm:constr type="w" for="ch" forName="EmptyPlaceHolder" refType="w"/>
                <dgm:constr type="h" for="ch" forName="EmptyPlaceHolder" refType="h" fact="0.5"/>
                <dgm:constr type="t" for="ch" forName="EmptyPlaceHolder" refType="h" fact="0.5"/>
              </dgm:constrLst>
            </dgm:if>
            <dgm:else name="CaseForPlacingNodeBelowDivider">
              <dgm:constrLst>
                <dgm:constr type="w" for="ch" forName="L1TextContainer" refType="w" fact="0.88"/>
                <dgm:constr type="l" for="ch" forName="L1TextContainer" refType="w" fact="0.06"/>
                <dgm:constr type="h" for="ch" forName="L1TextContainer" refType="h" fact="0.12"/>
                <dgm:constr type="t" for="ch" forName="L1TextContainer" refType="h" fact="0.57"/>
                <dgm:constr type="w" for="ch" forName="L2TextContainerWrapper" refType="w" fact="0.88"/>
                <dgm:constr type="l" for="ch" forName="L2TextContainerWrapper" refType="w" fact="0.06"/>
                <dgm:constr type="h" for="ch" forName="L2TextContainerWrapper" refType="h" fact="0.31"/>
                <dgm:constr type="t" for="ch" forName="L2TextContainerWrapper" refType="h" fact="0.69"/>
                <dgm:constr type="w" for="ch" forName="ConnectLine"/>
                <dgm:constr type="ctrX" for="ch" forName="ConnectLine" refType="w" fact="0.5"/>
                <dgm:constr type="h" for="ch" forName="ConnectLine" refType="h" fact="0.07"/>
                <dgm:constr type="t" for="ch" forName="ConnectLine" refType="h" fact="0.5"/>
                <dgm:constr type="w" for="ch" forName="ConnectorPoint" refType="h" fact="0.022"/>
                <dgm:constr type="h" for="ch" forName="ConnectorPoint" refType="h" fact="0.022"/>
                <dgm:constr type="ctrX" for="ch" forName="ConnectorPoint" refType="w" fact="0.5"/>
                <dgm:constr type="ctrY" for="ch" forName="ConnectorPoint" refType="h" fact="0.5"/>
                <dgm:constr type="w" for="ch" forName="EmptyPlaceHolder" refType="w"/>
                <dgm:constr type="h" for="ch" forName="EmptyPlaceHolder" refType="h" fact="0.5"/>
                <dgm:constr type="t" for="ch" forName="EmptyPlaceHolder" refType="h" fact="0"/>
              </dgm:constrLst>
            </dgm:else>
          </dgm:choose>
          <dgm:layoutNode name="L1TextContainer" styleLbl="alignNode1">
            <dgm:varLst>
              <dgm:chMax val="1"/>
              <dgm:chPref val="1"/>
              <dgm:bulletEnabled val="1"/>
            </dgm:varLst>
            <dgm:alg type="tx">
              <dgm:param type="txAnchorVert" val="mid"/>
              <dgm:param type="parTxLTRAlign" val="ctr"/>
              <dgm:param type="parTxRTLAlign" val="ctr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tMarg" refType="primFontSz" fact="0.4"/>
              <dgm:constr type="bMarg" refType="primFontSz" fact="0.4"/>
              <dgm:constr type="lMarg" refType="primFontSz" fact="0.4"/>
              <dgm:constr type="rMarg" refType="primFontSz" fact="0.4"/>
            </dgm:constrLst>
            <dgm:ruleLst>
              <dgm:rule type="primFontSz" val="14" fact="NaN" max="NaN"/>
            </dgm:ruleLst>
          </dgm:layoutNode>
          <dgm:layoutNode name="L2TextContainerWrapper">
            <dgm:varLst>
              <dgm:bulletEnabled val="1"/>
            </dgm:varLst>
            <dgm:alg type="composite"/>
            <dgm:choose name="L2TextContainerConstr">
              <dgm:if name="CaseForPlacingL2TextContaineAboveDivider" axis="self" ptType="node" func="posOdd" op="equ" val="1">
                <dgm:constrLst>
                  <dgm:constr type="h" for="ch" forName="L2TextContainer" refType="h" fact="0.39"/>
                  <dgm:constr type="b" for="ch" forName="L2TextContainer" refType="h"/>
                  <dgm:constr type="h" for="ch" forName="FlexibleEmptyPlaceHolder" refType="h" fact="0.61"/>
                </dgm:constrLst>
              </dgm:if>
              <dgm:else name="CaseForPlacingL2TextContaineBelowDivider">
                <dgm:constrLst>
                  <dgm:constr type="h" for="ch" forName="L2TextContainer" refType="h" fact="0.39"/>
                  <dgm:constr type="h" for="ch" forName="FlexibleEmptyPlaceHolder" refType="h" fact="0.61"/>
                  <dgm:constr type="b" for="ch" forName="FlexibleEmptyPlaceHolder" refType="h"/>
                </dgm:constrLst>
              </dgm:else>
            </dgm:choose>
            <dgm:layoutNode name="L2TextContainer" styleLbl="bgAccFollowNode1" moveWith="L1TextContainer">
              <dgm:choose name="L2TextContainerAlgo">
                <dgm:if name="L2TextContainerAlgoLTR" func="var" arg="dir" op="equ" val="norm">
                  <dgm:alg type="tx">
                    <dgm:param type="txAnchorVert" val="mid"/>
                    <dgm:param type="parTxRTLAlign" val="l"/>
                    <dgm:param type="parTxLTRAlign" val="l"/>
                    <dgm:param type="txAnchorVertCh" val="mid"/>
                    <dgm:param type="shpTxRTLAlignCh" val="l"/>
                    <dgm:param type="shpTxLTRAlignCh" val="l"/>
                  </dgm:alg>
                </dgm:if>
                <dgm:else name="L2TextContainerAlgoRTL">
                  <dgm:alg type="tx">
                    <dgm:param type="txAnchorVert" val="mid"/>
                    <dgm:param type="parTxRTLAlign" val="r"/>
                    <dgm:param type="parTxLTRAlign" val="r"/>
                    <dgm:param type="txAnchorVertCh" val="mid"/>
                    <dgm:param type="shpTxRTLAlignCh" val="r"/>
                    <dgm:param type="shpTxLTRAlignCh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tMarg" refType="primFontSz" fact="0.75"/>
                <dgm:constr type="bMarg" refType="primFontSz" fact="0.75"/>
                <dgm:constr type="lMarg" refType="primFontSz" fact="0.75"/>
                <dgm:constr type="rMarg" refType="primFontSz" fact="0.75"/>
              </dgm:constrLst>
              <dgm:ruleLst>
                <dgm:rule type="h" val="INF" fact="NaN" max="NaN"/>
                <dgm:rule type="primFontSz" val="12" fact="NaN" max="NaN"/>
                <dgm:rule type="secFontSz" val="10" fact="NaN" max="NaN"/>
              </dgm:ruleLst>
            </dgm:layoutNode>
            <dgm:layoutNode name="FlexibleEmptyPlaceHolder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</dgm:layoutNode>
          </dgm:layoutNode>
          <dgm:layoutNode name="ConnectLine" styleLbl="sibTrans1D1" moveWith="L1TextContainer">
            <dgm:alg type="sp"/>
            <dgm:shape xmlns:r="http://schemas.openxmlformats.org/officeDocument/2006/relationships" type="line" r:blip="">
              <dgm:adjLst/>
            </dgm:shape>
            <dgm:presOf/>
            <dgm:constrLst/>
          </dgm:layoutNode>
          <dgm:layoutNode name="ConnectorPoint" styleLbl="node1" moveWith="L1TextContainer">
            <dgm:alg type="sp"/>
            <dgm:shape xmlns:r="http://schemas.openxmlformats.org/officeDocument/2006/relationships" rot="45" type="rect" r:blip="" zOrderOff="10">
              <dgm:adjLst/>
              <dgm:extLst>
                <a:ext uri="{B698B0E9-8C71-41B9-8309-B3DCBF30829C}">
                  <dgm1612:spPr xmlns:dgm1612="http://schemas.microsoft.com/office/drawing/2016/12/diagram">
                    <a:ln w="6350"/>
                  </dgm1612:spPr>
                </a:ext>
              </dgm:extLst>
            </dgm:shape>
            <dgm:presOf/>
            <dgm:constrLst/>
          </dgm:layoutNode>
          <dgm:layoutNode name="EmptyPlaceHolder">
            <dgm:alg type="sp"/>
            <dgm:shape xmlns:r="http://schemas.openxmlformats.org/officeDocument/2006/relationships" r:blip="">
              <dgm:adjLst/>
            </dgm:shape>
            <dgm:presOf/>
            <dgm:constrLst/>
          </dgm:layoutNode>
        </dgm:layoutNode>
        <dgm:forEach name="Name28" axis="followSib" ptType="sibTrans" cnt="1">
          <dgm:layoutNode name="spaceBetweenRectangle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defRPr b="1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592397C-4017-4ECD-84CC-F5AC9525786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0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A5511C-E467-4FDA-86A4-541372CF6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0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DCD27-12D5-41B7-9BE5-54DBD7A54546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19957A-429F-4BAF-953B-FCC1E13EB8D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363"/>
            <a:ext cx="2971800" cy="460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5879C2-550A-49F1-9677-25D03E9FC42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363"/>
            <a:ext cx="2971800" cy="460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E7CD4-519C-45B2-A5C8-F67C1EE8B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7131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08413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978400" y="0"/>
            <a:ext cx="3808413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EDA93-C0A0-4400-8B27-A4B8E09FAB1F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11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879475" y="3300413"/>
            <a:ext cx="702945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808413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978400" y="6513513"/>
            <a:ext cx="3808413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983B6-00B6-4D1A-AA64-99FE49CFED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451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Time line estimated based on we are training staff / upskilling and entering holiday period and finishing phase 1 build 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983B6-00B6-4D1A-AA64-99FE49CFED0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25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Portfolio of change will cover financial spend and tracking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983B6-00B6-4D1A-AA64-99FE49CFED0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606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No climate impact.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983B6-00B6-4D1A-AA64-99FE49CFED0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240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Data and its impact is part of the IAO consideration when agreeing for Data to be used.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983B6-00B6-4D1A-AA64-99FE49CFED0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056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This is the role of PIA as part of the consideration for the use of the data.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983B6-00B6-4D1A-AA64-99FE49CFED0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6339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>
            <a:extLst>
              <a:ext uri="{FF2B5EF4-FFF2-40B4-BE49-F238E27FC236}">
                <a16:creationId xmlns:a16="http://schemas.microsoft.com/office/drawing/2014/main" id="{B7A44E5D-09C1-43B6-8589-F9A09EE575DC}"/>
              </a:ext>
            </a:extLst>
          </p:cNvPr>
          <p:cNvSpPr txBox="1"/>
          <p:nvPr/>
        </p:nvSpPr>
        <p:spPr>
          <a:xfrm>
            <a:off x="532856" y="1549400"/>
            <a:ext cx="5772151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89"/>
              </a:lnSpc>
            </a:pPr>
            <a:endParaRPr lang="en-US" sz="4613">
              <a:solidFill>
                <a:srgbClr val="FFFFFF"/>
              </a:solidFill>
              <a:latin typeface="Libre Franklin Black"/>
            </a:endParaRPr>
          </a:p>
        </p:txBody>
      </p:sp>
    </p:spTree>
    <p:extLst>
      <p:ext uri="{BB962C8B-B14F-4D97-AF65-F5344CB8AC3E}">
        <p14:creationId xmlns:p14="http://schemas.microsoft.com/office/powerpoint/2010/main" val="2512320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066805"/>
            <a:ext cx="41148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2101" y="4237572"/>
            <a:ext cx="1447800" cy="24341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1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C555883A-2343-469B-8040-2546D2EC4894}"/>
              </a:ext>
            </a:extLst>
          </p:cNvPr>
          <p:cNvSpPr txBox="1"/>
          <p:nvPr/>
        </p:nvSpPr>
        <p:spPr>
          <a:xfrm>
            <a:off x="1515484" y="465755"/>
            <a:ext cx="5780798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1"/>
              </a:lnSpc>
            </a:pPr>
            <a:r>
              <a:rPr lang="en-US" sz="3652">
                <a:solidFill>
                  <a:srgbClr val="737373"/>
                </a:solidFill>
                <a:latin typeface="Libre Franklin Bold"/>
              </a:rPr>
              <a:t>Title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924BC99C-9538-4F4A-ACBC-133BE841AD0B}"/>
              </a:ext>
            </a:extLst>
          </p:cNvPr>
          <p:cNvSpPr txBox="1"/>
          <p:nvPr/>
        </p:nvSpPr>
        <p:spPr>
          <a:xfrm>
            <a:off x="514353" y="704852"/>
            <a:ext cx="660547" cy="153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21"/>
              </a:lnSpc>
            </a:pPr>
            <a:r>
              <a:rPr lang="en-US" sz="1153">
                <a:solidFill>
                  <a:srgbClr val="737373"/>
                </a:solidFill>
                <a:latin typeface="Libre Franklin Black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58415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1" y="183097"/>
            <a:ext cx="10287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83097"/>
            <a:ext cx="30099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2101" y="4237572"/>
            <a:ext cx="1447800" cy="24341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1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7789CFC2-20A8-450E-B98C-C163F530D2BF}"/>
              </a:ext>
            </a:extLst>
          </p:cNvPr>
          <p:cNvSpPr txBox="1"/>
          <p:nvPr/>
        </p:nvSpPr>
        <p:spPr>
          <a:xfrm>
            <a:off x="1515484" y="465755"/>
            <a:ext cx="5780798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1"/>
              </a:lnSpc>
            </a:pPr>
            <a:r>
              <a:rPr lang="en-US" sz="3652">
                <a:solidFill>
                  <a:srgbClr val="737373"/>
                </a:solidFill>
                <a:latin typeface="Libre Franklin Bold"/>
              </a:rPr>
              <a:t>Title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CF8A19C7-6E5F-4588-AD1E-E84BA3A03A52}"/>
              </a:ext>
            </a:extLst>
          </p:cNvPr>
          <p:cNvSpPr txBox="1"/>
          <p:nvPr/>
        </p:nvSpPr>
        <p:spPr>
          <a:xfrm>
            <a:off x="514353" y="704852"/>
            <a:ext cx="660547" cy="153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21"/>
              </a:lnSpc>
            </a:pPr>
            <a:r>
              <a:rPr lang="en-US" sz="1153">
                <a:solidFill>
                  <a:srgbClr val="737373"/>
                </a:solidFill>
                <a:latin typeface="Libre Franklin Black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722271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F4358-84B1-420C-8CDE-0953AE0A89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325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30ACCD-E009-4D9A-8872-EB0B346391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731"/>
            </a:lvl1pPr>
            <a:lvl2pPr marL="329542" indent="0" algn="ctr">
              <a:buNone/>
              <a:defRPr sz="1443"/>
            </a:lvl2pPr>
            <a:lvl3pPr marL="659084" indent="0" algn="ctr">
              <a:buNone/>
              <a:defRPr sz="1297"/>
            </a:lvl3pPr>
            <a:lvl4pPr marL="988625" indent="0" algn="ctr">
              <a:buNone/>
              <a:defRPr sz="1153"/>
            </a:lvl4pPr>
            <a:lvl5pPr marL="1318166" indent="0" algn="ctr">
              <a:buNone/>
              <a:defRPr sz="1153"/>
            </a:lvl5pPr>
            <a:lvl6pPr marL="1647708" indent="0" algn="ctr">
              <a:buNone/>
              <a:defRPr sz="1153"/>
            </a:lvl6pPr>
            <a:lvl7pPr marL="1977249" indent="0" algn="ctr">
              <a:buNone/>
              <a:defRPr sz="1153"/>
            </a:lvl7pPr>
            <a:lvl8pPr marL="2306790" indent="0" algn="ctr">
              <a:buNone/>
              <a:defRPr sz="1153"/>
            </a:lvl8pPr>
            <a:lvl9pPr marL="2636333" indent="0" algn="ctr">
              <a:buNone/>
              <a:defRPr sz="1153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134EFA-3DEA-44E7-81A6-CD2EE1240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034D38-BD7F-4AC9-8A8B-A42DD1A82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CAEF1-CD5F-4732-9D0F-E279582F0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6045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741CC-80D4-4113-8689-3D3C54BC7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30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101042"/>
            <a:ext cx="1630017" cy="762000"/>
          </a:xfrm>
        </p:spPr>
        <p:txBody>
          <a:bodyPr/>
          <a:lstStyle>
            <a:lvl1pPr marL="0" marR="0" indent="0" algn="l" defTabSz="439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ctr" defTabSz="439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sz="2115">
                <a:solidFill>
                  <a:srgbClr val="737373"/>
                </a:solidFill>
                <a:latin typeface="Libre Franklin Bold"/>
              </a:rPr>
            </a:br>
            <a:r>
              <a:rPr lang="en-US" sz="2115">
                <a:solidFill>
                  <a:srgbClr val="737373"/>
                </a:solidFill>
                <a:latin typeface="Libre Franklin Bold"/>
              </a:rPr>
              <a:t>Title</a:t>
            </a:r>
            <a:br>
              <a:rPr lang="en-US" sz="2115">
                <a:solidFill>
                  <a:srgbClr val="737373"/>
                </a:solidFill>
                <a:latin typeface="Libre Franklin Bold"/>
              </a:rPr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5"/>
            <a:ext cx="41148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2101" y="4237572"/>
            <a:ext cx="1447800" cy="24341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1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EB12366-A818-450C-8E93-4598D33D11A8}"/>
              </a:ext>
            </a:extLst>
          </p:cNvPr>
          <p:cNvCxnSpPr/>
          <p:nvPr userDrawn="1"/>
        </p:nvCxnSpPr>
        <p:spPr>
          <a:xfrm>
            <a:off x="457200" y="764704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5003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937934"/>
            <a:ext cx="3886200" cy="908050"/>
          </a:xfrm>
        </p:spPr>
        <p:txBody>
          <a:bodyPr anchor="t"/>
          <a:lstStyle>
            <a:lvl1pPr algn="l">
              <a:defRPr sz="192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937814"/>
            <a:ext cx="38862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961">
                <a:solidFill>
                  <a:schemeClr val="tx1">
                    <a:tint val="75000"/>
                  </a:schemeClr>
                </a:solidFill>
              </a:defRPr>
            </a:lvl1pPr>
            <a:lvl2pPr marL="219705" indent="0">
              <a:buNone/>
              <a:defRPr sz="865">
                <a:solidFill>
                  <a:schemeClr val="tx1">
                    <a:tint val="75000"/>
                  </a:schemeClr>
                </a:solidFill>
              </a:defRPr>
            </a:lvl2pPr>
            <a:lvl3pPr marL="439410" indent="0">
              <a:buNone/>
              <a:defRPr sz="769">
                <a:solidFill>
                  <a:schemeClr val="tx1">
                    <a:tint val="75000"/>
                  </a:schemeClr>
                </a:solidFill>
              </a:defRPr>
            </a:lvl3pPr>
            <a:lvl4pPr marL="659117" indent="0">
              <a:buNone/>
              <a:defRPr sz="673">
                <a:solidFill>
                  <a:schemeClr val="tx1">
                    <a:tint val="75000"/>
                  </a:schemeClr>
                </a:solidFill>
              </a:defRPr>
            </a:lvl4pPr>
            <a:lvl5pPr marL="878821" indent="0">
              <a:buNone/>
              <a:defRPr sz="673">
                <a:solidFill>
                  <a:schemeClr val="tx1">
                    <a:tint val="75000"/>
                  </a:schemeClr>
                </a:solidFill>
              </a:defRPr>
            </a:lvl5pPr>
            <a:lvl6pPr marL="1098527" indent="0">
              <a:buNone/>
              <a:defRPr sz="673">
                <a:solidFill>
                  <a:schemeClr val="tx1">
                    <a:tint val="75000"/>
                  </a:schemeClr>
                </a:solidFill>
              </a:defRPr>
            </a:lvl6pPr>
            <a:lvl7pPr marL="1318232" indent="0">
              <a:buNone/>
              <a:defRPr sz="673">
                <a:solidFill>
                  <a:schemeClr val="tx1">
                    <a:tint val="75000"/>
                  </a:schemeClr>
                </a:solidFill>
              </a:defRPr>
            </a:lvl7pPr>
            <a:lvl8pPr marL="1537938" indent="0">
              <a:buNone/>
              <a:defRPr sz="673">
                <a:solidFill>
                  <a:schemeClr val="tx1">
                    <a:tint val="75000"/>
                  </a:schemeClr>
                </a:solidFill>
              </a:defRPr>
            </a:lvl8pPr>
            <a:lvl9pPr marL="1757643" indent="0">
              <a:buNone/>
              <a:defRPr sz="6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2101" y="4237572"/>
            <a:ext cx="1447800" cy="24341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1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D851E3C3-04D1-4F8B-8F2F-829C6B06E122}"/>
              </a:ext>
            </a:extLst>
          </p:cNvPr>
          <p:cNvSpPr txBox="1"/>
          <p:nvPr/>
        </p:nvSpPr>
        <p:spPr>
          <a:xfrm>
            <a:off x="1515484" y="465755"/>
            <a:ext cx="5780798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1"/>
              </a:lnSpc>
            </a:pPr>
            <a:r>
              <a:rPr lang="en-US" sz="3652">
                <a:solidFill>
                  <a:srgbClr val="737373"/>
                </a:solidFill>
                <a:latin typeface="Libre Franklin Bold"/>
              </a:rPr>
              <a:t>Title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6D8DF98B-3082-4AAD-BD17-0EF55D00B987}"/>
              </a:ext>
            </a:extLst>
          </p:cNvPr>
          <p:cNvSpPr txBox="1"/>
          <p:nvPr/>
        </p:nvSpPr>
        <p:spPr>
          <a:xfrm>
            <a:off x="514353" y="704852"/>
            <a:ext cx="660547" cy="153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21"/>
              </a:lnSpc>
            </a:pPr>
            <a:r>
              <a:rPr lang="en-US" sz="1153">
                <a:solidFill>
                  <a:srgbClr val="737373"/>
                </a:solidFill>
                <a:latin typeface="Libre Franklin Black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471885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066805"/>
            <a:ext cx="2019300" cy="3017309"/>
          </a:xfrm>
          <a:prstGeom prst="rect">
            <a:avLst/>
          </a:prstGeom>
        </p:spPr>
        <p:txBody>
          <a:bodyPr/>
          <a:lstStyle>
            <a:lvl1pPr>
              <a:defRPr sz="1347"/>
            </a:lvl1pPr>
            <a:lvl2pPr>
              <a:defRPr sz="1153"/>
            </a:lvl2pPr>
            <a:lvl3pPr>
              <a:defRPr sz="961"/>
            </a:lvl3pPr>
            <a:lvl4pPr>
              <a:defRPr sz="865"/>
            </a:lvl4pPr>
            <a:lvl5pPr>
              <a:defRPr sz="865"/>
            </a:lvl5pPr>
            <a:lvl6pPr>
              <a:defRPr sz="865"/>
            </a:lvl6pPr>
            <a:lvl7pPr>
              <a:defRPr sz="865"/>
            </a:lvl7pPr>
            <a:lvl8pPr>
              <a:defRPr sz="865"/>
            </a:lvl8pPr>
            <a:lvl9pPr>
              <a:defRPr sz="86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1066805"/>
            <a:ext cx="2019300" cy="3017309"/>
          </a:xfrm>
          <a:prstGeom prst="rect">
            <a:avLst/>
          </a:prstGeom>
        </p:spPr>
        <p:txBody>
          <a:bodyPr/>
          <a:lstStyle>
            <a:lvl1pPr>
              <a:defRPr sz="1347"/>
            </a:lvl1pPr>
            <a:lvl2pPr>
              <a:defRPr sz="1153"/>
            </a:lvl2pPr>
            <a:lvl3pPr>
              <a:defRPr sz="961"/>
            </a:lvl3pPr>
            <a:lvl4pPr>
              <a:defRPr sz="865"/>
            </a:lvl4pPr>
            <a:lvl5pPr>
              <a:defRPr sz="865"/>
            </a:lvl5pPr>
            <a:lvl6pPr>
              <a:defRPr sz="865"/>
            </a:lvl6pPr>
            <a:lvl7pPr>
              <a:defRPr sz="865"/>
            </a:lvl7pPr>
            <a:lvl8pPr>
              <a:defRPr sz="865"/>
            </a:lvl8pPr>
            <a:lvl9pPr>
              <a:defRPr sz="86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62101" y="4237572"/>
            <a:ext cx="1447800" cy="24341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76601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159D7648-9CF2-49DF-93A1-5EAFDBA67017}"/>
              </a:ext>
            </a:extLst>
          </p:cNvPr>
          <p:cNvSpPr txBox="1"/>
          <p:nvPr/>
        </p:nvSpPr>
        <p:spPr>
          <a:xfrm>
            <a:off x="1515484" y="465755"/>
            <a:ext cx="5780798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1"/>
              </a:lnSpc>
            </a:pPr>
            <a:r>
              <a:rPr lang="en-US" sz="3652">
                <a:solidFill>
                  <a:srgbClr val="737373"/>
                </a:solidFill>
                <a:latin typeface="Libre Franklin Bold"/>
              </a:rPr>
              <a:t>Title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04230D13-E5B1-4C39-8747-CF1E664860B2}"/>
              </a:ext>
            </a:extLst>
          </p:cNvPr>
          <p:cNvSpPr txBox="1"/>
          <p:nvPr/>
        </p:nvSpPr>
        <p:spPr>
          <a:xfrm>
            <a:off x="514353" y="704852"/>
            <a:ext cx="660547" cy="153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21"/>
              </a:lnSpc>
            </a:pPr>
            <a:r>
              <a:rPr lang="en-US" sz="1153">
                <a:solidFill>
                  <a:srgbClr val="737373"/>
                </a:solidFill>
                <a:latin typeface="Libre Franklin Black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82764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1" y="1023409"/>
            <a:ext cx="2020094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153" b="1"/>
            </a:lvl1pPr>
            <a:lvl2pPr marL="219705" indent="0">
              <a:buNone/>
              <a:defRPr sz="961" b="1"/>
            </a:lvl2pPr>
            <a:lvl3pPr marL="439410" indent="0">
              <a:buNone/>
              <a:defRPr sz="865" b="1"/>
            </a:lvl3pPr>
            <a:lvl4pPr marL="659117" indent="0">
              <a:buNone/>
              <a:defRPr sz="769" b="1"/>
            </a:lvl4pPr>
            <a:lvl5pPr marL="878821" indent="0">
              <a:buNone/>
              <a:defRPr sz="769" b="1"/>
            </a:lvl5pPr>
            <a:lvl6pPr marL="1098527" indent="0">
              <a:buNone/>
              <a:defRPr sz="769" b="1"/>
            </a:lvl6pPr>
            <a:lvl7pPr marL="1318232" indent="0">
              <a:buNone/>
              <a:defRPr sz="769" b="1"/>
            </a:lvl7pPr>
            <a:lvl8pPr marL="1537938" indent="0">
              <a:buNone/>
              <a:defRPr sz="769" b="1"/>
            </a:lvl8pPr>
            <a:lvl9pPr marL="1757643" indent="0">
              <a:buNone/>
              <a:defRPr sz="76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1" y="1449917"/>
            <a:ext cx="2020094" cy="2634192"/>
          </a:xfrm>
          <a:prstGeom prst="rect">
            <a:avLst/>
          </a:prstGeom>
        </p:spPr>
        <p:txBody>
          <a:bodyPr/>
          <a:lstStyle>
            <a:lvl1pPr>
              <a:defRPr sz="1153"/>
            </a:lvl1pPr>
            <a:lvl2pPr>
              <a:defRPr sz="961"/>
            </a:lvl2pPr>
            <a:lvl3pPr>
              <a:defRPr sz="865"/>
            </a:lvl3pPr>
            <a:lvl4pPr>
              <a:defRPr sz="769"/>
            </a:lvl4pPr>
            <a:lvl5pPr>
              <a:defRPr sz="769"/>
            </a:lvl5pPr>
            <a:lvl6pPr>
              <a:defRPr sz="769"/>
            </a:lvl6pPr>
            <a:lvl7pPr>
              <a:defRPr sz="769"/>
            </a:lvl7pPr>
            <a:lvl8pPr>
              <a:defRPr sz="769"/>
            </a:lvl8pPr>
            <a:lvl9pPr>
              <a:defRPr sz="76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1023409"/>
            <a:ext cx="2020888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153" b="1"/>
            </a:lvl1pPr>
            <a:lvl2pPr marL="219705" indent="0">
              <a:buNone/>
              <a:defRPr sz="961" b="1"/>
            </a:lvl2pPr>
            <a:lvl3pPr marL="439410" indent="0">
              <a:buNone/>
              <a:defRPr sz="865" b="1"/>
            </a:lvl3pPr>
            <a:lvl4pPr marL="659117" indent="0">
              <a:buNone/>
              <a:defRPr sz="769" b="1"/>
            </a:lvl4pPr>
            <a:lvl5pPr marL="878821" indent="0">
              <a:buNone/>
              <a:defRPr sz="769" b="1"/>
            </a:lvl5pPr>
            <a:lvl6pPr marL="1098527" indent="0">
              <a:buNone/>
              <a:defRPr sz="769" b="1"/>
            </a:lvl6pPr>
            <a:lvl7pPr marL="1318232" indent="0">
              <a:buNone/>
              <a:defRPr sz="769" b="1"/>
            </a:lvl7pPr>
            <a:lvl8pPr marL="1537938" indent="0">
              <a:buNone/>
              <a:defRPr sz="769" b="1"/>
            </a:lvl8pPr>
            <a:lvl9pPr marL="1757643" indent="0">
              <a:buNone/>
              <a:defRPr sz="76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449917"/>
            <a:ext cx="2020888" cy="2634192"/>
          </a:xfrm>
          <a:prstGeom prst="rect">
            <a:avLst/>
          </a:prstGeom>
        </p:spPr>
        <p:txBody>
          <a:bodyPr/>
          <a:lstStyle>
            <a:lvl1pPr>
              <a:defRPr sz="1153"/>
            </a:lvl1pPr>
            <a:lvl2pPr>
              <a:defRPr sz="961"/>
            </a:lvl2pPr>
            <a:lvl3pPr>
              <a:defRPr sz="865"/>
            </a:lvl3pPr>
            <a:lvl4pPr>
              <a:defRPr sz="769"/>
            </a:lvl4pPr>
            <a:lvl5pPr>
              <a:defRPr sz="769"/>
            </a:lvl5pPr>
            <a:lvl6pPr>
              <a:defRPr sz="769"/>
            </a:lvl6pPr>
            <a:lvl7pPr>
              <a:defRPr sz="769"/>
            </a:lvl7pPr>
            <a:lvl8pPr>
              <a:defRPr sz="769"/>
            </a:lvl8pPr>
            <a:lvl9pPr>
              <a:defRPr sz="76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28600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562101" y="4237572"/>
            <a:ext cx="1447800" cy="24341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276601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D320F8A8-9DF1-4F79-BDB6-8D9BCBB4A538}"/>
              </a:ext>
            </a:extLst>
          </p:cNvPr>
          <p:cNvSpPr txBox="1"/>
          <p:nvPr/>
        </p:nvSpPr>
        <p:spPr>
          <a:xfrm>
            <a:off x="1515484" y="465755"/>
            <a:ext cx="5780798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1"/>
              </a:lnSpc>
            </a:pPr>
            <a:r>
              <a:rPr lang="en-US" sz="3652">
                <a:solidFill>
                  <a:srgbClr val="737373"/>
                </a:solidFill>
                <a:latin typeface="Libre Franklin Bold"/>
              </a:rPr>
              <a:t>Title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F9C67F8B-15B5-4971-A532-685AEE8E2728}"/>
              </a:ext>
            </a:extLst>
          </p:cNvPr>
          <p:cNvSpPr txBox="1"/>
          <p:nvPr/>
        </p:nvSpPr>
        <p:spPr>
          <a:xfrm>
            <a:off x="514353" y="704852"/>
            <a:ext cx="660547" cy="153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21"/>
              </a:lnSpc>
            </a:pPr>
            <a:r>
              <a:rPr lang="en-US" sz="1153">
                <a:solidFill>
                  <a:srgbClr val="737373"/>
                </a:solidFill>
                <a:latin typeface="Libre Franklin Black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843965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139" y="264686"/>
            <a:ext cx="3402419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08BD10D-8931-4AA9-9120-048FBA971455}"/>
              </a:ext>
            </a:extLst>
          </p:cNvPr>
          <p:cNvCxnSpPr/>
          <p:nvPr userDrawn="1"/>
        </p:nvCxnSpPr>
        <p:spPr>
          <a:xfrm>
            <a:off x="457200" y="889797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9148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28600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562101" y="4237572"/>
            <a:ext cx="1447800" cy="24341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276601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F7AA28F-AD3B-4938-9A3D-AD35A81655F8}"/>
              </a:ext>
            </a:extLst>
          </p:cNvPr>
          <p:cNvSpPr txBox="1"/>
          <p:nvPr/>
        </p:nvSpPr>
        <p:spPr>
          <a:xfrm>
            <a:off x="1515484" y="465755"/>
            <a:ext cx="5780798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1"/>
              </a:lnSpc>
            </a:pPr>
            <a:r>
              <a:rPr lang="en-US" sz="3652">
                <a:solidFill>
                  <a:srgbClr val="737373"/>
                </a:solidFill>
                <a:latin typeface="Libre Franklin Bold"/>
              </a:rPr>
              <a:t>Title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CF7E60DB-CDAA-4F33-8F57-A6B3D696DDB6}"/>
              </a:ext>
            </a:extLst>
          </p:cNvPr>
          <p:cNvSpPr txBox="1"/>
          <p:nvPr/>
        </p:nvSpPr>
        <p:spPr>
          <a:xfrm>
            <a:off x="514353" y="704852"/>
            <a:ext cx="660547" cy="153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21"/>
              </a:lnSpc>
            </a:pPr>
            <a:r>
              <a:rPr lang="en-US" sz="1153">
                <a:solidFill>
                  <a:srgbClr val="737373"/>
                </a:solidFill>
                <a:latin typeface="Libre Franklin Black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408311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2" y="182033"/>
            <a:ext cx="1504157" cy="774700"/>
          </a:xfrm>
        </p:spPr>
        <p:txBody>
          <a:bodyPr anchor="b"/>
          <a:lstStyle>
            <a:lvl1pPr algn="l">
              <a:defRPr sz="96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7" y="182039"/>
            <a:ext cx="2555876" cy="3902075"/>
          </a:xfrm>
          <a:prstGeom prst="rect">
            <a:avLst/>
          </a:prstGeom>
        </p:spPr>
        <p:txBody>
          <a:bodyPr/>
          <a:lstStyle>
            <a:lvl1pPr>
              <a:defRPr sz="1537"/>
            </a:lvl1pPr>
            <a:lvl2pPr>
              <a:defRPr sz="1347"/>
            </a:lvl2pPr>
            <a:lvl3pPr>
              <a:defRPr sz="1153"/>
            </a:lvl3pPr>
            <a:lvl4pPr>
              <a:defRPr sz="961"/>
            </a:lvl4pPr>
            <a:lvl5pPr>
              <a:defRPr sz="961"/>
            </a:lvl5pPr>
            <a:lvl6pPr>
              <a:defRPr sz="961"/>
            </a:lvl6pPr>
            <a:lvl7pPr>
              <a:defRPr sz="961"/>
            </a:lvl7pPr>
            <a:lvl8pPr>
              <a:defRPr sz="961"/>
            </a:lvl8pPr>
            <a:lvl9pPr>
              <a:defRPr sz="96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2" y="956739"/>
            <a:ext cx="1504157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73"/>
            </a:lvl1pPr>
            <a:lvl2pPr marL="219705" indent="0">
              <a:buNone/>
              <a:defRPr sz="577"/>
            </a:lvl2pPr>
            <a:lvl3pPr marL="439410" indent="0">
              <a:buNone/>
              <a:defRPr sz="481"/>
            </a:lvl3pPr>
            <a:lvl4pPr marL="659117" indent="0">
              <a:buNone/>
              <a:defRPr sz="432"/>
            </a:lvl4pPr>
            <a:lvl5pPr marL="878821" indent="0">
              <a:buNone/>
              <a:defRPr sz="432"/>
            </a:lvl5pPr>
            <a:lvl6pPr marL="1098527" indent="0">
              <a:buNone/>
              <a:defRPr sz="432"/>
            </a:lvl6pPr>
            <a:lvl7pPr marL="1318232" indent="0">
              <a:buNone/>
              <a:defRPr sz="432"/>
            </a:lvl7pPr>
            <a:lvl8pPr marL="1537938" indent="0">
              <a:buNone/>
              <a:defRPr sz="432"/>
            </a:lvl8pPr>
            <a:lvl9pPr marL="1757643" indent="0">
              <a:buNone/>
              <a:defRPr sz="43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62101" y="4237572"/>
            <a:ext cx="1447800" cy="24341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76601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1507796D-737C-4EDE-B9C4-8F4CADB6543B}"/>
              </a:ext>
            </a:extLst>
          </p:cNvPr>
          <p:cNvSpPr txBox="1"/>
          <p:nvPr/>
        </p:nvSpPr>
        <p:spPr>
          <a:xfrm>
            <a:off x="1515484" y="465755"/>
            <a:ext cx="5780798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1"/>
              </a:lnSpc>
            </a:pPr>
            <a:r>
              <a:rPr lang="en-US" sz="3652">
                <a:solidFill>
                  <a:srgbClr val="737373"/>
                </a:solidFill>
                <a:latin typeface="Libre Franklin Bold"/>
              </a:rPr>
              <a:t>Title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C9F23E4E-24CC-4E22-A483-74AF22554669}"/>
              </a:ext>
            </a:extLst>
          </p:cNvPr>
          <p:cNvSpPr txBox="1"/>
          <p:nvPr/>
        </p:nvSpPr>
        <p:spPr>
          <a:xfrm>
            <a:off x="514353" y="704852"/>
            <a:ext cx="660547" cy="153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21"/>
              </a:lnSpc>
            </a:pPr>
            <a:r>
              <a:rPr lang="en-US" sz="1153">
                <a:solidFill>
                  <a:srgbClr val="737373"/>
                </a:solidFill>
                <a:latin typeface="Libre Franklin Black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145646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3200405"/>
            <a:ext cx="2743200" cy="377825"/>
          </a:xfrm>
        </p:spPr>
        <p:txBody>
          <a:bodyPr anchor="b"/>
          <a:lstStyle>
            <a:lvl1pPr algn="l">
              <a:defRPr sz="96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408517"/>
            <a:ext cx="27432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37"/>
            </a:lvl1pPr>
            <a:lvl2pPr marL="219705" indent="0">
              <a:buNone/>
              <a:defRPr sz="1347"/>
            </a:lvl2pPr>
            <a:lvl3pPr marL="439410" indent="0">
              <a:buNone/>
              <a:defRPr sz="1153"/>
            </a:lvl3pPr>
            <a:lvl4pPr marL="659117" indent="0">
              <a:buNone/>
              <a:defRPr sz="961"/>
            </a:lvl4pPr>
            <a:lvl5pPr marL="878821" indent="0">
              <a:buNone/>
              <a:defRPr sz="961"/>
            </a:lvl5pPr>
            <a:lvl6pPr marL="1098527" indent="0">
              <a:buNone/>
              <a:defRPr sz="961"/>
            </a:lvl6pPr>
            <a:lvl7pPr marL="1318232" indent="0">
              <a:buNone/>
              <a:defRPr sz="961"/>
            </a:lvl7pPr>
            <a:lvl8pPr marL="1537938" indent="0">
              <a:buNone/>
              <a:defRPr sz="961"/>
            </a:lvl8pPr>
            <a:lvl9pPr marL="1757643" indent="0">
              <a:buNone/>
              <a:defRPr sz="961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3578230"/>
            <a:ext cx="27432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73"/>
            </a:lvl1pPr>
            <a:lvl2pPr marL="219705" indent="0">
              <a:buNone/>
              <a:defRPr sz="577"/>
            </a:lvl2pPr>
            <a:lvl3pPr marL="439410" indent="0">
              <a:buNone/>
              <a:defRPr sz="481"/>
            </a:lvl3pPr>
            <a:lvl4pPr marL="659117" indent="0">
              <a:buNone/>
              <a:defRPr sz="432"/>
            </a:lvl4pPr>
            <a:lvl5pPr marL="878821" indent="0">
              <a:buNone/>
              <a:defRPr sz="432"/>
            </a:lvl5pPr>
            <a:lvl6pPr marL="1098527" indent="0">
              <a:buNone/>
              <a:defRPr sz="432"/>
            </a:lvl6pPr>
            <a:lvl7pPr marL="1318232" indent="0">
              <a:buNone/>
              <a:defRPr sz="432"/>
            </a:lvl7pPr>
            <a:lvl8pPr marL="1537938" indent="0">
              <a:buNone/>
              <a:defRPr sz="432"/>
            </a:lvl8pPr>
            <a:lvl9pPr marL="1757643" indent="0">
              <a:buNone/>
              <a:defRPr sz="43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62101" y="4237572"/>
            <a:ext cx="1447800" cy="24341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76601" y="4237572"/>
            <a:ext cx="10668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5CCC87CD-D0EF-4197-B0D5-1F584FE31C31}"/>
              </a:ext>
            </a:extLst>
          </p:cNvPr>
          <p:cNvSpPr txBox="1"/>
          <p:nvPr/>
        </p:nvSpPr>
        <p:spPr>
          <a:xfrm>
            <a:off x="1515484" y="465755"/>
            <a:ext cx="5780798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1"/>
              </a:lnSpc>
            </a:pPr>
            <a:r>
              <a:rPr lang="en-US" sz="3652">
                <a:solidFill>
                  <a:srgbClr val="737373"/>
                </a:solidFill>
                <a:latin typeface="Libre Franklin Bold"/>
              </a:rPr>
              <a:t>Title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0405AC8-3C37-452A-ABC4-AAFAACBB5078}"/>
              </a:ext>
            </a:extLst>
          </p:cNvPr>
          <p:cNvSpPr txBox="1"/>
          <p:nvPr/>
        </p:nvSpPr>
        <p:spPr>
          <a:xfrm>
            <a:off x="514353" y="704852"/>
            <a:ext cx="660547" cy="153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21"/>
              </a:lnSpc>
            </a:pPr>
            <a:r>
              <a:rPr lang="en-US" sz="1153">
                <a:solidFill>
                  <a:srgbClr val="737373"/>
                </a:solidFill>
                <a:latin typeface="Libre Franklin Black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283898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9027" y="232788"/>
            <a:ext cx="41148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30" name="Group 5">
            <a:extLst>
              <a:ext uri="{FF2B5EF4-FFF2-40B4-BE49-F238E27FC236}">
                <a16:creationId xmlns:a16="http://schemas.microsoft.com/office/drawing/2014/main" id="{C223558D-0EED-43D2-8E6F-4D222C2C0774}"/>
              </a:ext>
            </a:extLst>
          </p:cNvPr>
          <p:cNvGrpSpPr/>
          <p:nvPr/>
        </p:nvGrpSpPr>
        <p:grpSpPr>
          <a:xfrm>
            <a:off x="-73" y="5516418"/>
            <a:ext cx="9144073" cy="1341587"/>
            <a:chOff x="0" y="0"/>
            <a:chExt cx="6321961" cy="680731"/>
          </a:xfrm>
          <a:solidFill>
            <a:schemeClr val="tx2"/>
          </a:solidFill>
        </p:grpSpPr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818EF17E-BE35-4368-A824-4393CDA298A6}"/>
                </a:ext>
              </a:extLst>
            </p:cNvPr>
            <p:cNvSpPr/>
            <p:nvPr/>
          </p:nvSpPr>
          <p:spPr>
            <a:xfrm>
              <a:off x="0" y="0"/>
              <a:ext cx="6321961" cy="680731"/>
            </a:xfrm>
            <a:custGeom>
              <a:avLst/>
              <a:gdLst/>
              <a:ahLst/>
              <a:cxnLst/>
              <a:rect l="l" t="t" r="r" b="b"/>
              <a:pathLst>
                <a:path w="6321961" h="680731">
                  <a:moveTo>
                    <a:pt x="0" y="0"/>
                  </a:moveTo>
                  <a:lnTo>
                    <a:pt x="6321961" y="0"/>
                  </a:lnTo>
                  <a:lnTo>
                    <a:pt x="6321961" y="680731"/>
                  </a:lnTo>
                  <a:lnTo>
                    <a:pt x="0" y="680731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</p:sp>
      </p:grpSp>
      <p:pic>
        <p:nvPicPr>
          <p:cNvPr id="32" name="Picture 7">
            <a:extLst>
              <a:ext uri="{FF2B5EF4-FFF2-40B4-BE49-F238E27FC236}">
                <a16:creationId xmlns:a16="http://schemas.microsoft.com/office/drawing/2014/main" id="{419AC577-B719-42F7-AE40-AA42DA8F6AC3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7295236" y="5649026"/>
            <a:ext cx="1567529" cy="1076370"/>
          </a:xfrm>
          <a:prstGeom prst="rect">
            <a:avLst/>
          </a:prstGeom>
        </p:spPr>
      </p:pic>
      <p:sp>
        <p:nvSpPr>
          <p:cNvPr id="3" name="MSIPCMContentMarking" descr="{&quot;HashCode&quot;:-1638424311,&quot;Placement&quot;:&quot;Footer&quot;,&quot;Top&quot;:505.8859,&quot;Left&quot;:0.0,&quot;SlideWidth&quot;:720,&quot;SlideHeight&quot;:540}">
            <a:extLst>
              <a:ext uri="{FF2B5EF4-FFF2-40B4-BE49-F238E27FC236}">
                <a16:creationId xmlns:a16="http://schemas.microsoft.com/office/drawing/2014/main" id="{A09F8305-4F58-0CBE-8D5F-0F4BC847DDCC}"/>
              </a:ext>
            </a:extLst>
          </p:cNvPr>
          <p:cNvSpPr txBox="1"/>
          <p:nvPr userDrawn="1"/>
        </p:nvSpPr>
        <p:spPr>
          <a:xfrm>
            <a:off x="0" y="6424751"/>
            <a:ext cx="9144000" cy="43324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1000">
                <a:solidFill>
                  <a:srgbClr val="000000"/>
                </a:solidFill>
                <a:latin typeface="Calibri" panose="020F0502020204030204" pitchFamily="34" charset="0"/>
              </a:rPr>
              <a:t>Private: Information that contains a small amount of sensitive data which is essential to communicate with an individual but doesn’t require to be sent via secure methods.</a:t>
            </a:r>
          </a:p>
        </p:txBody>
      </p:sp>
    </p:spTree>
    <p:extLst>
      <p:ext uri="{BB962C8B-B14F-4D97-AF65-F5344CB8AC3E}">
        <p14:creationId xmlns:p14="http://schemas.microsoft.com/office/powerpoint/2010/main" val="1738760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9" r:id="rId13"/>
  </p:sldLayoutIdLst>
  <p:txStyles>
    <p:titleStyle>
      <a:lvl1pPr algn="ctr" defTabSz="439410" rtl="0" eaLnBrk="1" latinLnBrk="0" hangingPunct="1">
        <a:spcBef>
          <a:spcPct val="0"/>
        </a:spcBef>
        <a:buNone/>
        <a:defRPr sz="21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779" indent="-164779" algn="l" defTabSz="439410" rtl="0" eaLnBrk="1" latinLnBrk="0" hangingPunct="1">
        <a:spcBef>
          <a:spcPct val="20000"/>
        </a:spcBef>
        <a:buFont typeface="Arial" pitchFamily="34" charset="0"/>
        <a:buChar char="•"/>
        <a:defRPr sz="1537" kern="1200">
          <a:solidFill>
            <a:schemeClr val="tx1"/>
          </a:solidFill>
          <a:latin typeface="+mn-lt"/>
          <a:ea typeface="+mn-ea"/>
          <a:cs typeface="+mn-cs"/>
        </a:defRPr>
      </a:lvl1pPr>
      <a:lvl2pPr marL="357022" indent="-137317" algn="l" defTabSz="439410" rtl="0" eaLnBrk="1" latinLnBrk="0" hangingPunct="1">
        <a:spcBef>
          <a:spcPct val="20000"/>
        </a:spcBef>
        <a:buFont typeface="Arial" pitchFamily="34" charset="0"/>
        <a:buChar char="–"/>
        <a:defRPr sz="1347" kern="1200">
          <a:solidFill>
            <a:schemeClr val="tx1"/>
          </a:solidFill>
          <a:latin typeface="+mn-lt"/>
          <a:ea typeface="+mn-ea"/>
          <a:cs typeface="+mn-cs"/>
        </a:defRPr>
      </a:lvl2pPr>
      <a:lvl3pPr marL="549264" indent="-109853" algn="l" defTabSz="439410" rtl="0" eaLnBrk="1" latinLnBrk="0" hangingPunct="1">
        <a:spcBef>
          <a:spcPct val="20000"/>
        </a:spcBef>
        <a:buFont typeface="Arial" pitchFamily="34" charset="0"/>
        <a:buChar char="•"/>
        <a:defRPr sz="1153" kern="1200">
          <a:solidFill>
            <a:schemeClr val="tx1"/>
          </a:solidFill>
          <a:latin typeface="+mn-lt"/>
          <a:ea typeface="+mn-ea"/>
          <a:cs typeface="+mn-cs"/>
        </a:defRPr>
      </a:lvl3pPr>
      <a:lvl4pPr marL="768969" indent="-109853" algn="l" defTabSz="439410" rtl="0" eaLnBrk="1" latinLnBrk="0" hangingPunct="1">
        <a:spcBef>
          <a:spcPct val="20000"/>
        </a:spcBef>
        <a:buFont typeface="Arial" pitchFamily="34" charset="0"/>
        <a:buChar char="–"/>
        <a:defRPr sz="961" kern="1200">
          <a:solidFill>
            <a:schemeClr val="tx1"/>
          </a:solidFill>
          <a:latin typeface="+mn-lt"/>
          <a:ea typeface="+mn-ea"/>
          <a:cs typeface="+mn-cs"/>
        </a:defRPr>
      </a:lvl4pPr>
      <a:lvl5pPr marL="988674" indent="-109853" algn="l" defTabSz="439410" rtl="0" eaLnBrk="1" latinLnBrk="0" hangingPunct="1">
        <a:spcBef>
          <a:spcPct val="20000"/>
        </a:spcBef>
        <a:buFont typeface="Arial" pitchFamily="34" charset="0"/>
        <a:buChar char="»"/>
        <a:defRPr sz="961" kern="1200">
          <a:solidFill>
            <a:schemeClr val="tx1"/>
          </a:solidFill>
          <a:latin typeface="+mn-lt"/>
          <a:ea typeface="+mn-ea"/>
          <a:cs typeface="+mn-cs"/>
        </a:defRPr>
      </a:lvl5pPr>
      <a:lvl6pPr marL="1208380" indent="-109853" algn="l" defTabSz="439410" rtl="0" eaLnBrk="1" latinLnBrk="0" hangingPunct="1">
        <a:spcBef>
          <a:spcPct val="20000"/>
        </a:spcBef>
        <a:buFont typeface="Arial" pitchFamily="34" charset="0"/>
        <a:buChar char="•"/>
        <a:defRPr sz="961" kern="1200">
          <a:solidFill>
            <a:schemeClr val="tx1"/>
          </a:solidFill>
          <a:latin typeface="+mn-lt"/>
          <a:ea typeface="+mn-ea"/>
          <a:cs typeface="+mn-cs"/>
        </a:defRPr>
      </a:lvl6pPr>
      <a:lvl7pPr marL="1428084" indent="-109853" algn="l" defTabSz="439410" rtl="0" eaLnBrk="1" latinLnBrk="0" hangingPunct="1">
        <a:spcBef>
          <a:spcPct val="20000"/>
        </a:spcBef>
        <a:buFont typeface="Arial" pitchFamily="34" charset="0"/>
        <a:buChar char="•"/>
        <a:defRPr sz="961" kern="1200">
          <a:solidFill>
            <a:schemeClr val="tx1"/>
          </a:solidFill>
          <a:latin typeface="+mn-lt"/>
          <a:ea typeface="+mn-ea"/>
          <a:cs typeface="+mn-cs"/>
        </a:defRPr>
      </a:lvl7pPr>
      <a:lvl8pPr marL="1647789" indent="-109853" algn="l" defTabSz="439410" rtl="0" eaLnBrk="1" latinLnBrk="0" hangingPunct="1">
        <a:spcBef>
          <a:spcPct val="20000"/>
        </a:spcBef>
        <a:buFont typeface="Arial" pitchFamily="34" charset="0"/>
        <a:buChar char="•"/>
        <a:defRPr sz="961" kern="1200">
          <a:solidFill>
            <a:schemeClr val="tx1"/>
          </a:solidFill>
          <a:latin typeface="+mn-lt"/>
          <a:ea typeface="+mn-ea"/>
          <a:cs typeface="+mn-cs"/>
        </a:defRPr>
      </a:lvl8pPr>
      <a:lvl9pPr marL="1867496" indent="-109853" algn="l" defTabSz="439410" rtl="0" eaLnBrk="1" latinLnBrk="0" hangingPunct="1">
        <a:spcBef>
          <a:spcPct val="20000"/>
        </a:spcBef>
        <a:buFont typeface="Arial" pitchFamily="34" charset="0"/>
        <a:buChar char="•"/>
        <a:defRPr sz="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9410" rtl="0" eaLnBrk="1" latinLnBrk="0" hangingPunct="1">
        <a:defRPr sz="865" kern="1200">
          <a:solidFill>
            <a:schemeClr val="tx1"/>
          </a:solidFill>
          <a:latin typeface="+mn-lt"/>
          <a:ea typeface="+mn-ea"/>
          <a:cs typeface="+mn-cs"/>
        </a:defRPr>
      </a:lvl1pPr>
      <a:lvl2pPr marL="219705" algn="l" defTabSz="439410" rtl="0" eaLnBrk="1" latinLnBrk="0" hangingPunct="1">
        <a:defRPr sz="865" kern="1200">
          <a:solidFill>
            <a:schemeClr val="tx1"/>
          </a:solidFill>
          <a:latin typeface="+mn-lt"/>
          <a:ea typeface="+mn-ea"/>
          <a:cs typeface="+mn-cs"/>
        </a:defRPr>
      </a:lvl2pPr>
      <a:lvl3pPr marL="439410" algn="l" defTabSz="439410" rtl="0" eaLnBrk="1" latinLnBrk="0" hangingPunct="1">
        <a:defRPr sz="865" kern="1200">
          <a:solidFill>
            <a:schemeClr val="tx1"/>
          </a:solidFill>
          <a:latin typeface="+mn-lt"/>
          <a:ea typeface="+mn-ea"/>
          <a:cs typeface="+mn-cs"/>
        </a:defRPr>
      </a:lvl3pPr>
      <a:lvl4pPr marL="659117" algn="l" defTabSz="439410" rtl="0" eaLnBrk="1" latinLnBrk="0" hangingPunct="1">
        <a:defRPr sz="865" kern="1200">
          <a:solidFill>
            <a:schemeClr val="tx1"/>
          </a:solidFill>
          <a:latin typeface="+mn-lt"/>
          <a:ea typeface="+mn-ea"/>
          <a:cs typeface="+mn-cs"/>
        </a:defRPr>
      </a:lvl4pPr>
      <a:lvl5pPr marL="878821" algn="l" defTabSz="439410" rtl="0" eaLnBrk="1" latinLnBrk="0" hangingPunct="1">
        <a:defRPr sz="865" kern="1200">
          <a:solidFill>
            <a:schemeClr val="tx1"/>
          </a:solidFill>
          <a:latin typeface="+mn-lt"/>
          <a:ea typeface="+mn-ea"/>
          <a:cs typeface="+mn-cs"/>
        </a:defRPr>
      </a:lvl5pPr>
      <a:lvl6pPr marL="1098527" algn="l" defTabSz="439410" rtl="0" eaLnBrk="1" latinLnBrk="0" hangingPunct="1">
        <a:defRPr sz="865" kern="1200">
          <a:solidFill>
            <a:schemeClr val="tx1"/>
          </a:solidFill>
          <a:latin typeface="+mn-lt"/>
          <a:ea typeface="+mn-ea"/>
          <a:cs typeface="+mn-cs"/>
        </a:defRPr>
      </a:lvl6pPr>
      <a:lvl7pPr marL="1318232" algn="l" defTabSz="439410" rtl="0" eaLnBrk="1" latinLnBrk="0" hangingPunct="1">
        <a:defRPr sz="865" kern="1200">
          <a:solidFill>
            <a:schemeClr val="tx1"/>
          </a:solidFill>
          <a:latin typeface="+mn-lt"/>
          <a:ea typeface="+mn-ea"/>
          <a:cs typeface="+mn-cs"/>
        </a:defRPr>
      </a:lvl7pPr>
      <a:lvl8pPr marL="1537938" algn="l" defTabSz="439410" rtl="0" eaLnBrk="1" latinLnBrk="0" hangingPunct="1">
        <a:defRPr sz="865" kern="1200">
          <a:solidFill>
            <a:schemeClr val="tx1"/>
          </a:solidFill>
          <a:latin typeface="+mn-lt"/>
          <a:ea typeface="+mn-ea"/>
          <a:cs typeface="+mn-cs"/>
        </a:defRPr>
      </a:lvl8pPr>
      <a:lvl9pPr marL="1757643" algn="l" defTabSz="439410" rtl="0" eaLnBrk="1" latinLnBrk="0" hangingPunct="1">
        <a:defRPr sz="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0E31B9-844A-4332-840C-524281C4C53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78453" y="2335687"/>
            <a:ext cx="8910467" cy="841375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marL="0" indent="0">
              <a:buNone/>
            </a:pPr>
            <a:endParaRPr lang="en-GB" sz="2851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2851">
                <a:solidFill>
                  <a:schemeClr val="bg1"/>
                </a:solidFill>
              </a:rPr>
              <a:t>AGILE Project Initiation Document</a:t>
            </a:r>
            <a:endParaRPr lang="en-GB" sz="2851">
              <a:solidFill>
                <a:schemeClr val="bg1"/>
              </a:solidFill>
              <a:cs typeface="Calibri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71565EF-7359-440C-B478-1DE57632E3A0}"/>
              </a:ext>
            </a:extLst>
          </p:cNvPr>
          <p:cNvSpPr txBox="1">
            <a:spLocks/>
          </p:cNvSpPr>
          <p:nvPr/>
        </p:nvSpPr>
        <p:spPr>
          <a:xfrm>
            <a:off x="278453" y="3592418"/>
            <a:ext cx="6651833" cy="84222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164798" indent="-164798" algn="l" defTabSz="43946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7062" indent="-137331" algn="l" defTabSz="439461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9326" indent="-109865" algn="l" defTabSz="43946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9056" indent="-109865" algn="l" defTabSz="439461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8786" indent="-109865" algn="l" defTabSz="439461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8517" indent="-109865" algn="l" defTabSz="43946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8247" indent="-109865" algn="l" defTabSz="43946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7977" indent="-109865" algn="l" defTabSz="43946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67708" indent="-109865" algn="l" defTabSz="43946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700">
                <a:solidFill>
                  <a:schemeClr val="bg1"/>
                </a:solidFill>
              </a:rPr>
              <a:t>DATE</a:t>
            </a:r>
            <a:endParaRPr lang="en-GB" sz="1731">
              <a:solidFill>
                <a:schemeClr val="bg1"/>
              </a:solidFill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C00294A-A899-47D8-9AB3-23B3B6AA308C}"/>
              </a:ext>
            </a:extLst>
          </p:cNvPr>
          <p:cNvSpPr txBox="1">
            <a:spLocks/>
          </p:cNvSpPr>
          <p:nvPr/>
        </p:nvSpPr>
        <p:spPr>
          <a:xfrm>
            <a:off x="278453" y="4435547"/>
            <a:ext cx="8910467" cy="145725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164783" indent="-164783" algn="l" defTabSz="43942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7030" indent="-137320" algn="l" defTabSz="439421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9277" indent="-109856" algn="l" defTabSz="43942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988" indent="-109856" algn="l" defTabSz="439421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8699" indent="-109856" algn="l" defTabSz="439421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8410" indent="-109856" algn="l" defTabSz="43942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8120" indent="-109856" algn="l" defTabSz="43942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7831" indent="-109856" algn="l" defTabSz="43942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67542" indent="-109856" algn="l" defTabSz="43942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200" i="1">
                <a:solidFill>
                  <a:schemeClr val="accent1">
                    <a:lumMod val="40000"/>
                    <a:lumOff val="60000"/>
                  </a:schemeClr>
                </a:solidFill>
              </a:rPr>
              <a:t>Name: Procurement Dashboard</a:t>
            </a:r>
          </a:p>
          <a:p>
            <a:pPr marL="0" indent="0">
              <a:buNone/>
            </a:pPr>
            <a:r>
              <a:rPr lang="en-GB" sz="2200" i="1">
                <a:solidFill>
                  <a:schemeClr val="accent1">
                    <a:lumMod val="40000"/>
                    <a:lumOff val="60000"/>
                  </a:schemeClr>
                </a:solidFill>
                <a:cs typeface="Calibri"/>
              </a:rPr>
              <a:t>Programme: Business Intelligence</a:t>
            </a:r>
          </a:p>
          <a:p>
            <a:pPr marL="0" indent="0">
              <a:buNone/>
            </a:pPr>
            <a:r>
              <a:rPr lang="en-GB" sz="2200" i="1">
                <a:solidFill>
                  <a:schemeClr val="accent1">
                    <a:lumMod val="40000"/>
                    <a:lumOff val="60000"/>
                  </a:schemeClr>
                </a:solidFill>
                <a:cs typeface="Calibri"/>
              </a:rPr>
              <a:t>Ref Number:</a:t>
            </a:r>
          </a:p>
        </p:txBody>
      </p:sp>
    </p:spTree>
    <p:extLst>
      <p:ext uri="{BB962C8B-B14F-4D97-AF65-F5344CB8AC3E}">
        <p14:creationId xmlns:p14="http://schemas.microsoft.com/office/powerpoint/2010/main" val="736803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636366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46000"/>
            </a:pPr>
            <a:r>
              <a:rPr lang="en-GB" altLang="en-US" sz="2100">
                <a:solidFill>
                  <a:srgbClr val="3C78D8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lang="en-GB" altLang="en-US" sz="210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Climate Change Assessment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9F4F6C-E8E7-4978-84D7-D5DD7273A54A}"/>
              </a:ext>
            </a:extLst>
          </p:cNvPr>
          <p:cNvSpPr txBox="1"/>
          <p:nvPr/>
        </p:nvSpPr>
        <p:spPr>
          <a:xfrm>
            <a:off x="412602" y="942768"/>
            <a:ext cx="8534399" cy="1920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ctr">
              <a:buSzPct val="70000"/>
              <a:tabLst>
                <a:tab pos="457200" algn="l"/>
              </a:tabLst>
            </a:pPr>
            <a:r>
              <a: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WBC declared a climate emergency in 2019 committing to net zero by 2030.</a:t>
            </a:r>
          </a:p>
          <a:p>
            <a:pPr lvl="0" fontAlgn="ctr">
              <a:buSzPct val="70000"/>
              <a:tabLst>
                <a:tab pos="457200" algn="l"/>
              </a:tabLst>
            </a:pPr>
            <a:r>
              <a:rPr lang="en-GB" sz="1100">
                <a:latin typeface="Calibri" panose="020F0502020204030204" pitchFamily="34" charset="0"/>
                <a:ea typeface="Calibri" panose="020F0502020204030204" pitchFamily="34" charset="0"/>
              </a:rPr>
              <a:t>There is a recommendation for </a:t>
            </a:r>
            <a:r>
              <a: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Council to consider the impact of climate change on all its actions and decisions. This must include a transparent, calculated carbon impact assessment of each proposal/project. </a:t>
            </a:r>
            <a:r>
              <a:rPr lang="en-GB" sz="1100">
                <a:latin typeface="Calibri" panose="020F0502020204030204" pitchFamily="34" charset="0"/>
                <a:ea typeface="Calibri" panose="020F0502020204030204" pitchFamily="34" charset="0"/>
              </a:rPr>
              <a:t>New government commitments and upcoming policies in this area which will need to be followed. </a:t>
            </a:r>
            <a:r>
              <a: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There is a need to embed climate change within council operations and decisions from the early stages.</a:t>
            </a: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ts val="1000"/>
              <a:buFontTx/>
              <a:buNone/>
              <a:tabLst>
                <a:tab pos="457200" algn="l"/>
              </a:tabLst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The tool:</a:t>
            </a:r>
          </a:p>
          <a:p>
            <a:pPr marL="342900" marR="0" lvl="0" indent="-34290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Outlines the expected impacts across a number of areas.</a:t>
            </a:r>
          </a:p>
          <a:p>
            <a:pPr marL="342900" marR="0" lvl="0" indent="-34290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Assesses potential mitigation options, helping demonstrate both internally and externally that we are taking such into consideration throughout.</a:t>
            </a:r>
          </a:p>
          <a:p>
            <a:pPr marL="342900" marR="0" lvl="0" indent="-34290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+mn-cs"/>
              </a:rPr>
              <a:t>It is not designed to replace or duplicate environmental impact assessments.</a:t>
            </a:r>
          </a:p>
          <a:p>
            <a:pPr fontAlgn="ctr">
              <a:buSzPct val="70000"/>
              <a:tabLst>
                <a:tab pos="457200" algn="l"/>
              </a:tabLst>
            </a:pPr>
            <a:endParaRPr lang="en-GB" sz="11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06D760-C4CF-4EE5-BD9C-EDCB7A9D219F}"/>
              </a:ext>
            </a:extLst>
          </p:cNvPr>
          <p:cNvSpPr txBox="1"/>
          <p:nvPr/>
        </p:nvSpPr>
        <p:spPr>
          <a:xfrm>
            <a:off x="412602" y="2962331"/>
            <a:ext cx="8057143" cy="9787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b="1" kern="0">
                <a:solidFill>
                  <a:srgbClr val="000000"/>
                </a:solidFill>
                <a:latin typeface="Calibri"/>
              </a:rPr>
              <a:t>Please check </a:t>
            </a: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+mn-cs"/>
              </a:rPr>
              <a:t>the </a:t>
            </a:r>
            <a:r>
              <a:rPr lang="en-GB" b="1" kern="0">
                <a:solidFill>
                  <a:srgbClr val="000000"/>
                </a:solidFill>
                <a:latin typeface="Calibri"/>
              </a:rPr>
              <a:t>Programme / Project are reviewing the Climate Impact Assessment Tool</a:t>
            </a:r>
            <a:endParaRPr lang="en-GB" b="1" ker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spcBef>
                <a:spcPct val="20000"/>
              </a:spcBef>
              <a:spcAft>
                <a:spcPct val="0"/>
              </a:spcAft>
              <a:defRPr/>
            </a:pPr>
            <a:endParaRPr lang="en-GB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8886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369171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0000"/>
              </a:buClr>
              <a:buSzPct val="46000"/>
              <a:buFontTx/>
              <a:buNone/>
              <a:tabLst/>
              <a:defRPr/>
            </a:pPr>
            <a:r>
              <a:rPr kumimoji="0" lang="en-GB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3C78D8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kumimoji="0" lang="en-GB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  <a:sym typeface="Arial" panose="020B0604020202020204" pitchFamily="34" charset="0"/>
              </a:rPr>
              <a:t>EIA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04E5CD-C019-4CB8-800A-4BA07BEF8350}"/>
              </a:ext>
            </a:extLst>
          </p:cNvPr>
          <p:cNvSpPr txBox="1"/>
          <p:nvPr/>
        </p:nvSpPr>
        <p:spPr>
          <a:xfrm>
            <a:off x="440217" y="1489409"/>
            <a:ext cx="8263565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/>
              <a:cs typeface="Calibri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1B1C73F-CBDC-410D-B0CF-6B3C04D351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551135"/>
              </p:ext>
            </p:extLst>
          </p:nvPr>
        </p:nvGraphicFramePr>
        <p:xfrm>
          <a:off x="562143" y="2171056"/>
          <a:ext cx="7084349" cy="3197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7">
                  <a:extLst>
                    <a:ext uri="{9D8B030D-6E8A-4147-A177-3AD203B41FA5}">
                      <a16:colId xmlns:a16="http://schemas.microsoft.com/office/drawing/2014/main" val="871417682"/>
                    </a:ext>
                  </a:extLst>
                </a:gridCol>
                <a:gridCol w="932786">
                  <a:extLst>
                    <a:ext uri="{9D8B030D-6E8A-4147-A177-3AD203B41FA5}">
                      <a16:colId xmlns:a16="http://schemas.microsoft.com/office/drawing/2014/main" val="1442856282"/>
                    </a:ext>
                  </a:extLst>
                </a:gridCol>
                <a:gridCol w="1462748">
                  <a:extLst>
                    <a:ext uri="{9D8B030D-6E8A-4147-A177-3AD203B41FA5}">
                      <a16:colId xmlns:a16="http://schemas.microsoft.com/office/drawing/2014/main" val="26056326"/>
                    </a:ext>
                  </a:extLst>
                </a:gridCol>
                <a:gridCol w="3554998">
                  <a:extLst>
                    <a:ext uri="{9D8B030D-6E8A-4147-A177-3AD203B41FA5}">
                      <a16:colId xmlns:a16="http://schemas.microsoft.com/office/drawing/2014/main" val="2535347245"/>
                    </a:ext>
                  </a:extLst>
                </a:gridCol>
              </a:tblGrid>
              <a:tr h="308849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800">
                          <a:effectLst/>
                        </a:rPr>
                        <a:t>Protected characteristics​​</a:t>
                      </a:r>
                      <a:endParaRPr lang="en-GB" sz="8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800">
                          <a:effectLst/>
                        </a:rPr>
                        <a:t>Impact score​​</a:t>
                      </a:r>
                      <a:endParaRPr lang="en-GB" sz="8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800">
                          <a:effectLst/>
                        </a:rPr>
                        <a:t>Please detail what impact will be felt by the protected group:​​</a:t>
                      </a:r>
                      <a:endParaRPr lang="en-GB" sz="8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800">
                          <a:effectLst/>
                        </a:rPr>
                        <a:t>Reason for Impact Score​​</a:t>
                      </a:r>
                      <a:endParaRPr lang="en-GB" sz="8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69060" marR="69060" marT="34530" marB="34530"/>
                </a:tc>
                <a:extLst>
                  <a:ext uri="{0D108BD9-81ED-4DB2-BD59-A6C34878D82A}">
                    <a16:rowId xmlns:a16="http://schemas.microsoft.com/office/drawing/2014/main" val="1935057766"/>
                  </a:ext>
                </a:extLst>
              </a:tr>
              <a:tr h="320515">
                <a:tc>
                  <a:txBody>
                    <a:bodyPr/>
                    <a:lstStyle/>
                    <a:p>
                      <a:pPr fontAlgn="base"/>
                      <a:r>
                        <a:rPr lang="en-GB" sz="800">
                          <a:effectLst/>
                        </a:rPr>
                        <a:t>Ethnicity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800">
                          <a:effectLst/>
                        </a:rPr>
                        <a:t> / No​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GB" sz="800">
                          <a:effectLst/>
                        </a:rPr>
                        <a:t>​Project / activities does not specifically request/retain this information so no impact​</a:t>
                      </a:r>
                    </a:p>
                  </a:txBody>
                  <a:tcPr marL="69060" marR="69060" marT="34530" marB="34530"/>
                </a:tc>
                <a:extLst>
                  <a:ext uri="{0D108BD9-81ED-4DB2-BD59-A6C34878D82A}">
                    <a16:rowId xmlns:a16="http://schemas.microsoft.com/office/drawing/2014/main" val="1358491321"/>
                  </a:ext>
                </a:extLst>
              </a:tr>
              <a:tr h="320515">
                <a:tc>
                  <a:txBody>
                    <a:bodyPr/>
                    <a:lstStyle/>
                    <a:p>
                      <a:pPr fontAlgn="base"/>
                      <a:r>
                        <a:rPr lang="en-GB" sz="800">
                          <a:effectLst/>
                        </a:rPr>
                        <a:t>Gender:​​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marL="0" marR="0" lvl="0" indent="0" algn="ctr" defTabSz="4394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/ No​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fontAlgn="base"/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Project / activities does not specifically request/retain this information so no impact​</a:t>
                      </a:r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extLst>
                  <a:ext uri="{0D108BD9-81ED-4DB2-BD59-A6C34878D82A}">
                    <a16:rowId xmlns:a16="http://schemas.microsoft.com/office/drawing/2014/main" val="2169203887"/>
                  </a:ext>
                </a:extLst>
              </a:tr>
              <a:tr h="320515">
                <a:tc>
                  <a:txBody>
                    <a:bodyPr/>
                    <a:lstStyle/>
                    <a:p>
                      <a:pPr fontAlgn="base"/>
                      <a:r>
                        <a:rPr lang="en-GB" sz="800">
                          <a:effectLst/>
                        </a:rPr>
                        <a:t>Disabilities:​​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marL="0" marR="0" lvl="0" indent="0" algn="ctr" defTabSz="4394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/ No​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fontAlgn="base"/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Project / activities does not specifically request/retain this information so no impact​</a:t>
                      </a:r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extLst>
                  <a:ext uri="{0D108BD9-81ED-4DB2-BD59-A6C34878D82A}">
                    <a16:rowId xmlns:a16="http://schemas.microsoft.com/office/drawing/2014/main" val="2907293494"/>
                  </a:ext>
                </a:extLst>
              </a:tr>
              <a:tr h="320515">
                <a:tc>
                  <a:txBody>
                    <a:bodyPr/>
                    <a:lstStyle/>
                    <a:p>
                      <a:pPr fontAlgn="base"/>
                      <a:r>
                        <a:rPr lang="en-GB" sz="800">
                          <a:effectLst/>
                        </a:rPr>
                        <a:t>Age:​​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marL="0" marR="0" lvl="0" indent="0" algn="ctr" defTabSz="4394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/ No​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fontAlgn="base"/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Project / activities does not specifically request/retain this information so no impact​</a:t>
                      </a:r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extLst>
                  <a:ext uri="{0D108BD9-81ED-4DB2-BD59-A6C34878D82A}">
                    <a16:rowId xmlns:a16="http://schemas.microsoft.com/office/drawing/2014/main" val="966751958"/>
                  </a:ext>
                </a:extLst>
              </a:tr>
              <a:tr h="320515">
                <a:tc>
                  <a:txBody>
                    <a:bodyPr/>
                    <a:lstStyle/>
                    <a:p>
                      <a:pPr fontAlgn="base"/>
                      <a:r>
                        <a:rPr lang="en-GB" sz="800">
                          <a:effectLst/>
                        </a:rPr>
                        <a:t>Sexual orientation:​​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marL="0" marR="0" lvl="0" indent="0" algn="ctr" defTabSz="4394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/ No​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fontAlgn="base"/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Project / activities does not specifically request/retain this information so no impact​</a:t>
                      </a:r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extLst>
                  <a:ext uri="{0D108BD9-81ED-4DB2-BD59-A6C34878D82A}">
                    <a16:rowId xmlns:a16="http://schemas.microsoft.com/office/drawing/2014/main" val="2086977421"/>
                  </a:ext>
                </a:extLst>
              </a:tr>
              <a:tr h="320515">
                <a:tc>
                  <a:txBody>
                    <a:bodyPr/>
                    <a:lstStyle/>
                    <a:p>
                      <a:pPr fontAlgn="base"/>
                      <a:r>
                        <a:rPr lang="en-GB" sz="800">
                          <a:effectLst/>
                        </a:rPr>
                        <a:t>Religion/belief:​​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marL="0" marR="0" lvl="0" indent="0" algn="ctr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/ No​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fontAlgn="base"/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Project / activities does not specifically request/retain this information so no impact​</a:t>
                      </a:r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extLst>
                  <a:ext uri="{0D108BD9-81ED-4DB2-BD59-A6C34878D82A}">
                    <a16:rowId xmlns:a16="http://schemas.microsoft.com/office/drawing/2014/main" val="1297622873"/>
                  </a:ext>
                </a:extLst>
              </a:tr>
              <a:tr h="320515">
                <a:tc>
                  <a:txBody>
                    <a:bodyPr/>
                    <a:lstStyle/>
                    <a:p>
                      <a:pPr fontAlgn="base"/>
                      <a:r>
                        <a:rPr lang="en-GB" sz="800">
                          <a:effectLst/>
                        </a:rPr>
                        <a:t>Gender re-assignment:​​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marL="0" marR="0" lvl="0" indent="0" algn="ctr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/ No​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fontAlgn="base"/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Project / activities does not specifically request/retain this information so no impact​</a:t>
                      </a:r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extLst>
                  <a:ext uri="{0D108BD9-81ED-4DB2-BD59-A6C34878D82A}">
                    <a16:rowId xmlns:a16="http://schemas.microsoft.com/office/drawing/2014/main" val="314351504"/>
                  </a:ext>
                </a:extLst>
              </a:tr>
              <a:tr h="320515">
                <a:tc>
                  <a:txBody>
                    <a:bodyPr/>
                    <a:lstStyle/>
                    <a:p>
                      <a:pPr fontAlgn="base"/>
                      <a:r>
                        <a:rPr lang="en-GB" sz="800">
                          <a:effectLst/>
                        </a:rPr>
                        <a:t>Pregnancy and Maternity:​​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marL="0" marR="0" lvl="0" indent="0" algn="ctr" defTabSz="4394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/ No​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fontAlgn="base"/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Project / activities does not specifically request/retain this information so no impact​</a:t>
                      </a:r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extLst>
                  <a:ext uri="{0D108BD9-81ED-4DB2-BD59-A6C34878D82A}">
                    <a16:rowId xmlns:a16="http://schemas.microsoft.com/office/drawing/2014/main" val="3034401803"/>
                  </a:ext>
                </a:extLst>
              </a:tr>
              <a:tr h="320515">
                <a:tc>
                  <a:txBody>
                    <a:bodyPr/>
                    <a:lstStyle/>
                    <a:p>
                      <a:pPr fontAlgn="base"/>
                      <a:r>
                        <a:rPr lang="en-GB" sz="800">
                          <a:effectLst/>
                        </a:rPr>
                        <a:t>Marriage and civil partnership:​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marL="0" marR="0" lvl="0" indent="0" algn="ctr" defTabSz="4394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/ No​</a:t>
                      </a: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algn="ctr" fontAlgn="base"/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tc>
                  <a:txBody>
                    <a:bodyPr/>
                    <a:lstStyle/>
                    <a:p>
                      <a:pPr fontAlgn="base"/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Project / activities does not specifically request/retain this information so no impact​</a:t>
                      </a:r>
                      <a:endParaRPr lang="en-GB" sz="800">
                        <a:effectLst/>
                      </a:endParaRPr>
                    </a:p>
                  </a:txBody>
                  <a:tcPr marL="69060" marR="69060" marT="34530" marB="34530"/>
                </a:tc>
                <a:extLst>
                  <a:ext uri="{0D108BD9-81ED-4DB2-BD59-A6C34878D82A}">
                    <a16:rowId xmlns:a16="http://schemas.microsoft.com/office/drawing/2014/main" val="50471026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43AB418-12D3-4AD3-81E2-50D4DA505CC6}"/>
              </a:ext>
            </a:extLst>
          </p:cNvPr>
          <p:cNvSpPr txBox="1"/>
          <p:nvPr/>
        </p:nvSpPr>
        <p:spPr>
          <a:xfrm>
            <a:off x="440217" y="990600"/>
            <a:ext cx="7734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 Equality Impact Assessment is mandatory for any project to consider and complete. Assessment templates are available, please review the information available on the intranet.</a:t>
            </a:r>
          </a:p>
        </p:txBody>
      </p:sp>
    </p:spTree>
    <p:extLst>
      <p:ext uri="{BB962C8B-B14F-4D97-AF65-F5344CB8AC3E}">
        <p14:creationId xmlns:p14="http://schemas.microsoft.com/office/powerpoint/2010/main" val="3473420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369652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46000"/>
            </a:pPr>
            <a:r>
              <a:rPr lang="en-GB" altLang="en-US" sz="2100">
                <a:solidFill>
                  <a:srgbClr val="3C78D8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lang="en-GB" altLang="en-US" sz="210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PIA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04E5CD-C019-4CB8-800A-4BA07BEF8350}"/>
              </a:ext>
            </a:extLst>
          </p:cNvPr>
          <p:cNvSpPr txBox="1"/>
          <p:nvPr/>
        </p:nvSpPr>
        <p:spPr>
          <a:xfrm>
            <a:off x="412602" y="1164012"/>
            <a:ext cx="826356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endParaRPr lang="en-US" sz="1400"/>
          </a:p>
          <a:p>
            <a:pPr fontAlgn="ctr"/>
            <a:endParaRPr lang="en-US" sz="1400"/>
          </a:p>
          <a:p>
            <a:pPr fontAlgn="ctr"/>
            <a:endParaRPr lang="en-US" sz="1400"/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400" b="0" i="0" u="none" strike="noStrike" kern="1200">
                <a:solidFill>
                  <a:srgbClr val="FFFFFF"/>
                </a:solidFill>
                <a:effectLst/>
              </a:rPr>
              <a:t>Apprenticeships</a:t>
            </a:r>
            <a:endParaRPr lang="en-GB" sz="1400" b="0" i="0" u="none" strike="noStrike">
              <a:effectLst/>
            </a:endParaRPr>
          </a:p>
          <a:p>
            <a:pPr lvl="0">
              <a:buNone/>
            </a:pPr>
            <a:endParaRPr lang="en-GB" sz="1400" b="0" i="0" u="none" strike="noStrike" noProof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4C9A33-734B-4258-AABA-6DFFA4F6BB02}"/>
              </a:ext>
            </a:extLst>
          </p:cNvPr>
          <p:cNvSpPr txBox="1"/>
          <p:nvPr/>
        </p:nvSpPr>
        <p:spPr>
          <a:xfrm>
            <a:off x="467833" y="1059575"/>
            <a:ext cx="7946571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GB" sz="1000" i="1">
                <a:cs typeface="Segoe UI"/>
              </a:rPr>
              <a:t>All projects must consider their Privacy Impact Assessment (PIA) A Privacy Impact Assessment (PIA) is a process which helps assess privacy risks to individuals in the collection, use, and disclosure of personal information. A failure to properly embed appropriate privacy protection measures may result in a breach of legislation.​</a:t>
            </a:r>
          </a:p>
          <a:p>
            <a:pPr algn="just"/>
            <a:r>
              <a:rPr lang="en-GB" sz="1000" i="1">
                <a:cs typeface="Segoe UI"/>
              </a:rPr>
              <a:t>​</a:t>
            </a:r>
          </a:p>
          <a:p>
            <a:pPr algn="just"/>
            <a:r>
              <a:rPr lang="en-GB" sz="1000" i="1">
                <a:cs typeface="Segoe UI"/>
              </a:rPr>
              <a:t>The purpose of a PIA assessment is to </a:t>
            </a:r>
            <a:r>
              <a:rPr lang="en-GB" sz="1000" b="1" i="1">
                <a:cs typeface="Segoe UI"/>
              </a:rPr>
              <a:t>identify the risks</a:t>
            </a:r>
            <a:r>
              <a:rPr lang="en-GB" sz="1000" i="1">
                <a:cs typeface="Segoe UI"/>
              </a:rPr>
              <a:t> that may arise through the project and propose </a:t>
            </a:r>
            <a:r>
              <a:rPr lang="en-GB" sz="1000" b="1" i="1">
                <a:cs typeface="Segoe UI"/>
              </a:rPr>
              <a:t>methods to mitigate</a:t>
            </a:r>
            <a:r>
              <a:rPr lang="en-GB" sz="1000" i="1">
                <a:cs typeface="Segoe UI"/>
              </a:rPr>
              <a:t> against the risks.​</a:t>
            </a:r>
          </a:p>
          <a:p>
            <a:pPr algn="just"/>
            <a:r>
              <a:rPr lang="en-GB" sz="1000" i="1">
                <a:cs typeface="Segoe UI"/>
              </a:rPr>
              <a:t>Some examples when to complete a PIA; you introduce a new or make changes to a system to collect and hold personal data, collecting personal data for a new purpose, transferring personal data between organisations, significant change in process operation involving personal data. </a:t>
            </a:r>
            <a:r>
              <a:rPr lang="en-US" sz="1000" i="1">
                <a:cs typeface="Segoe UI"/>
              </a:rPr>
              <a:t>​</a:t>
            </a:r>
          </a:p>
          <a:p>
            <a:pPr algn="just"/>
            <a:r>
              <a:rPr lang="en-GB" sz="1000" i="1">
                <a:cs typeface="Segoe UI"/>
              </a:rPr>
              <a:t>​</a:t>
            </a:r>
          </a:p>
          <a:p>
            <a:pPr algn="just"/>
            <a:r>
              <a:rPr lang="en-GB" sz="1000" i="1">
                <a:cs typeface="Segoe UI"/>
              </a:rPr>
              <a:t>This template is a practical tool to help </a:t>
            </a:r>
            <a:r>
              <a:rPr lang="en-GB" sz="1000" b="1" i="1">
                <a:cs typeface="Segoe UI"/>
              </a:rPr>
              <a:t>identify and address the data protection and privacy concerns at the design and development stage</a:t>
            </a:r>
            <a:r>
              <a:rPr lang="en-GB" sz="1000" i="1">
                <a:cs typeface="Segoe UI"/>
              </a:rPr>
              <a:t> of a project, building data protection compliance in from the outset rather than bolting it on as an afterthought.</a:t>
            </a:r>
            <a:r>
              <a:rPr lang="en-US" sz="1000" i="1">
                <a:cs typeface="Segoe UI"/>
              </a:rPr>
              <a:t>​</a:t>
            </a:r>
          </a:p>
          <a:p>
            <a:r>
              <a:rPr lang="en-GB" sz="1000" i="1">
                <a:cs typeface="Segoe UI"/>
              </a:rPr>
              <a:t>​</a:t>
            </a:r>
          </a:p>
          <a:p>
            <a:r>
              <a:rPr lang="en-GB" sz="1000" i="1">
                <a:cs typeface="Segoe UI"/>
              </a:rPr>
              <a:t>Next Steps​</a:t>
            </a:r>
          </a:p>
          <a:p>
            <a:pPr>
              <a:buChar char="•"/>
            </a:pPr>
            <a:r>
              <a:rPr lang="en-GB" sz="1000" i="1">
                <a:cs typeface="Arial"/>
              </a:rPr>
              <a:t>There are </a:t>
            </a:r>
            <a:r>
              <a:rPr lang="en-GB" sz="1000" b="1" i="1">
                <a:cs typeface="Arial"/>
              </a:rPr>
              <a:t>10 screening questions</a:t>
            </a:r>
            <a:r>
              <a:rPr lang="en-GB" sz="1000" i="1">
                <a:cs typeface="Arial"/>
              </a:rPr>
              <a:t> in there to see if a PIA is required. </a:t>
            </a:r>
            <a:r>
              <a:rPr lang="en-US" sz="1000" i="1">
                <a:cs typeface="Arial"/>
              </a:rPr>
              <a:t>​</a:t>
            </a:r>
          </a:p>
          <a:p>
            <a:pPr>
              <a:buChar char="•"/>
            </a:pPr>
            <a:r>
              <a:rPr lang="en-GB" sz="1000" i="1">
                <a:cs typeface="Arial"/>
              </a:rPr>
              <a:t>The Data Protection Officer can provide advice and guidance, review the completed PIA template, and advise on the need for completing a PIA if the screening questions are borderline or minor.​ You can contact the information governance team via this email address : </a:t>
            </a:r>
          </a:p>
          <a:p>
            <a:pPr>
              <a:buChar char="•"/>
            </a:pPr>
            <a:r>
              <a:rPr lang="en-GB" sz="1000" i="1">
                <a:cs typeface="Arial"/>
              </a:rPr>
              <a:t>PIA documents can be requested by the Information Commissioners Office (ICO) to be provided to them at any time. ​</a:t>
            </a:r>
          </a:p>
          <a:p>
            <a:pPr>
              <a:buChar char="•"/>
            </a:pPr>
            <a:endParaRPr lang="en-GB" sz="1000" i="1">
              <a:cs typeface="Arial"/>
            </a:endParaRPr>
          </a:p>
          <a:p>
            <a:endParaRPr lang="en-US" sz="1000" i="1" dirty="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590656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369652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46000"/>
            </a:pPr>
            <a:r>
              <a:rPr lang="en-GB" altLang="en-US" sz="2100">
                <a:solidFill>
                  <a:srgbClr val="3C78D8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lang="en-GB" altLang="en-US" sz="210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PIA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04E5CD-C019-4CB8-800A-4BA07BEF8350}"/>
              </a:ext>
            </a:extLst>
          </p:cNvPr>
          <p:cNvSpPr txBox="1"/>
          <p:nvPr/>
        </p:nvSpPr>
        <p:spPr>
          <a:xfrm>
            <a:off x="412602" y="1164012"/>
            <a:ext cx="826356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endParaRPr lang="en-US" sz="1400"/>
          </a:p>
          <a:p>
            <a:pPr fontAlgn="ctr"/>
            <a:endParaRPr lang="en-US" sz="1400"/>
          </a:p>
          <a:p>
            <a:pPr fontAlgn="ctr"/>
            <a:endParaRPr lang="en-US" sz="1400"/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400" b="0" i="0" u="none" strike="noStrike" kern="1200">
                <a:solidFill>
                  <a:srgbClr val="FFFFFF"/>
                </a:solidFill>
                <a:effectLst/>
              </a:rPr>
              <a:t>Apprenticeships</a:t>
            </a:r>
            <a:endParaRPr lang="en-GB" sz="1400" b="0" i="0" u="none" strike="noStrike">
              <a:effectLst/>
            </a:endParaRPr>
          </a:p>
          <a:p>
            <a:pPr lvl="0">
              <a:buNone/>
            </a:pPr>
            <a:endParaRPr lang="en-GB" sz="1400" b="0" i="0" u="none" strike="noStrike" noProof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D33D293-4DE8-4C88-9031-D279676162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923418"/>
              </p:ext>
            </p:extLst>
          </p:nvPr>
        </p:nvGraphicFramePr>
        <p:xfrm>
          <a:off x="566162" y="1021322"/>
          <a:ext cx="6717141" cy="3930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8870">
                  <a:extLst>
                    <a:ext uri="{9D8B030D-6E8A-4147-A177-3AD203B41FA5}">
                      <a16:colId xmlns:a16="http://schemas.microsoft.com/office/drawing/2014/main" val="573933621"/>
                    </a:ext>
                  </a:extLst>
                </a:gridCol>
                <a:gridCol w="918271">
                  <a:extLst>
                    <a:ext uri="{9D8B030D-6E8A-4147-A177-3AD203B41FA5}">
                      <a16:colId xmlns:a16="http://schemas.microsoft.com/office/drawing/2014/main" val="2476586514"/>
                    </a:ext>
                  </a:extLst>
                </a:gridCol>
              </a:tblGrid>
              <a:tr h="299478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 marL="77804" marR="77804" marT="38902" marB="38902"/>
                </a:tc>
                <a:tc>
                  <a:txBody>
                    <a:bodyPr/>
                    <a:lstStyle/>
                    <a:p>
                      <a:r>
                        <a:rPr lang="en-GB" sz="900"/>
                        <a:t>Y/N</a:t>
                      </a:r>
                    </a:p>
                  </a:txBody>
                  <a:tcPr marL="77804" marR="77804" marT="38902" marB="38902"/>
                </a:tc>
                <a:extLst>
                  <a:ext uri="{0D108BD9-81ED-4DB2-BD59-A6C34878D82A}">
                    <a16:rowId xmlns:a16="http://schemas.microsoft.com/office/drawing/2014/main" val="1420633924"/>
                  </a:ext>
                </a:extLst>
              </a:tr>
              <a:tr h="363086">
                <a:tc>
                  <a:txBody>
                    <a:bodyPr/>
                    <a:lstStyle/>
                    <a:p>
                      <a:r>
                        <a:rPr lang="en-GB" sz="900"/>
                        <a:t>Will the project involve the collection of new information about individuals?</a:t>
                      </a:r>
                    </a:p>
                  </a:txBody>
                  <a:tcPr marL="77804" marR="77804" marT="38902" marB="38902"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lang="en-GB" sz="900"/>
                    </a:p>
                    <a:p>
                      <a:endParaRPr lang="en-GB" sz="900"/>
                    </a:p>
                  </a:txBody>
                  <a:tcPr marL="77804" marR="77804" marT="38902" marB="38902"/>
                </a:tc>
                <a:extLst>
                  <a:ext uri="{0D108BD9-81ED-4DB2-BD59-A6C34878D82A}">
                    <a16:rowId xmlns:a16="http://schemas.microsoft.com/office/drawing/2014/main" val="2669762510"/>
                  </a:ext>
                </a:extLst>
              </a:tr>
              <a:tr h="363086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latin typeface="+mn-lt"/>
                          <a:cs typeface="Calibri"/>
                        </a:rPr>
                        <a:t>Does the project/process include the processing of "special categories of personal data"?</a:t>
                      </a:r>
                      <a:endParaRPr lang="en-GB" sz="900"/>
                    </a:p>
                  </a:txBody>
                  <a:tcPr marL="77804" marR="77804" marT="38902" marB="3890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</a:t>
                      </a:r>
                      <a:endParaRPr kumimoji="0" lang="en-GB" sz="900" b="0" i="0" u="none" strike="noStrike" kern="1200" cap="none" spc="0" normalizeH="0" baseline="0" noProof="0">
                        <a:ln>
                          <a:noFill/>
                        </a:ln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804" marR="77804" marT="38902" marB="38902"/>
                </a:tc>
                <a:extLst>
                  <a:ext uri="{0D108BD9-81ED-4DB2-BD59-A6C34878D82A}">
                    <a16:rowId xmlns:a16="http://schemas.microsoft.com/office/drawing/2014/main" val="2579183399"/>
                  </a:ext>
                </a:extLst>
              </a:tr>
              <a:tr h="363086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latin typeface="+mn-lt"/>
                          <a:cs typeface="Calibri"/>
                        </a:rPr>
                        <a:t>Will the project compel individuals to provide information about themselves?</a:t>
                      </a:r>
                      <a:endParaRPr lang="en-GB" sz="900"/>
                    </a:p>
                  </a:txBody>
                  <a:tcPr marL="77804" marR="77804" marT="38902" marB="3890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</a:t>
                      </a:r>
                      <a:endParaRPr kumimoji="0" lang="en-GB" sz="900" b="0" i="0" u="none" strike="noStrike" kern="1200" cap="none" spc="0" normalizeH="0" baseline="0" noProof="0">
                        <a:ln>
                          <a:noFill/>
                        </a:ln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804" marR="77804" marT="38902" marB="38902"/>
                </a:tc>
                <a:extLst>
                  <a:ext uri="{0D108BD9-81ED-4DB2-BD59-A6C34878D82A}">
                    <a16:rowId xmlns:a16="http://schemas.microsoft.com/office/drawing/2014/main" val="810434925"/>
                  </a:ext>
                </a:extLst>
              </a:tr>
              <a:tr h="363086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latin typeface="+mn-lt"/>
                          <a:cs typeface="Calibri"/>
                        </a:rPr>
                        <a:t>Will information about individuals be disclosed to organisations or people who have not previously had routine access to the information?</a:t>
                      </a:r>
                      <a:endParaRPr lang="en-GB" sz="900"/>
                    </a:p>
                  </a:txBody>
                  <a:tcPr marL="77804" marR="77804" marT="38902" marB="3890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</a:t>
                      </a:r>
                      <a:endParaRPr kumimoji="0" lang="en-GB" sz="9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804" marR="77804" marT="38902" marB="38902"/>
                </a:tc>
                <a:extLst>
                  <a:ext uri="{0D108BD9-81ED-4DB2-BD59-A6C34878D82A}">
                    <a16:rowId xmlns:a16="http://schemas.microsoft.com/office/drawing/2014/main" val="3013453393"/>
                  </a:ext>
                </a:extLst>
              </a:tr>
              <a:tr h="363086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latin typeface="+mn-lt"/>
                          <a:cs typeface="Calibri"/>
                        </a:rPr>
                        <a:t>Are you using information about individuals for a purpose it is not currently used for, or in a way it is not currently used?</a:t>
                      </a:r>
                      <a:endParaRPr lang="en-GB" sz="900"/>
                    </a:p>
                  </a:txBody>
                  <a:tcPr marL="77804" marR="77804" marT="38902" marB="3890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</a:t>
                      </a:r>
                      <a:endParaRPr kumimoji="0" lang="en-GB" sz="900" b="0" i="0" u="none" strike="noStrike" kern="1200" cap="none" spc="0" normalizeH="0" baseline="0" noProof="0">
                        <a:ln>
                          <a:noFill/>
                        </a:ln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804" marR="77804" marT="38902" marB="38902"/>
                </a:tc>
                <a:extLst>
                  <a:ext uri="{0D108BD9-81ED-4DB2-BD59-A6C34878D82A}">
                    <a16:rowId xmlns:a16="http://schemas.microsoft.com/office/drawing/2014/main" val="3759864969"/>
                  </a:ext>
                </a:extLst>
              </a:tr>
              <a:tr h="363086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latin typeface="+mn-lt"/>
                          <a:cs typeface="Calibri"/>
                        </a:rPr>
                        <a:t>Does the project involve you using new technology which might be perceived as being privacy intrusive? For example, the use of biometrics or facial recognition? </a:t>
                      </a:r>
                      <a:endParaRPr lang="en-GB" sz="900"/>
                    </a:p>
                  </a:txBody>
                  <a:tcPr marL="77804" marR="77804" marT="38902" marB="3890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</a:t>
                      </a:r>
                      <a:endParaRPr kumimoji="0" lang="en-GB" sz="9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804" marR="77804" marT="38902" marB="38902"/>
                </a:tc>
                <a:extLst>
                  <a:ext uri="{0D108BD9-81ED-4DB2-BD59-A6C34878D82A}">
                    <a16:rowId xmlns:a16="http://schemas.microsoft.com/office/drawing/2014/main" val="3214754737"/>
                  </a:ext>
                </a:extLst>
              </a:tr>
              <a:tr h="363086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latin typeface="+mn-lt"/>
                          <a:cs typeface="Calibri"/>
                        </a:rPr>
                        <a:t>Will the project result in you making decisions or taking action against individuals in ways which can have a significant impact on them? </a:t>
                      </a:r>
                      <a:endParaRPr lang="en-GB" sz="900"/>
                    </a:p>
                  </a:txBody>
                  <a:tcPr marL="77804" marR="77804" marT="38902" marB="3890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</a:t>
                      </a:r>
                      <a:endParaRPr kumimoji="0" lang="en-GB" sz="9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804" marR="77804" marT="38902" marB="38902"/>
                </a:tc>
                <a:extLst>
                  <a:ext uri="{0D108BD9-81ED-4DB2-BD59-A6C34878D82A}">
                    <a16:rowId xmlns:a16="http://schemas.microsoft.com/office/drawing/2014/main" val="2304894828"/>
                  </a:ext>
                </a:extLst>
              </a:tr>
              <a:tr h="363086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latin typeface="+mn-lt"/>
                          <a:cs typeface="Calibri"/>
                        </a:rPr>
                        <a:t>Is the information about individuals of a kind particularly likely to raise privacy concerns or expectations? For example, health records, criminal records or other information that people would consider to be particularly private.</a:t>
                      </a:r>
                      <a:endParaRPr lang="en-GB" sz="900"/>
                    </a:p>
                  </a:txBody>
                  <a:tcPr marL="77804" marR="77804" marT="38902" marB="3890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</a:t>
                      </a:r>
                      <a:endParaRPr kumimoji="0" lang="en-GB" sz="9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804" marR="77804" marT="38902" marB="38902"/>
                </a:tc>
                <a:extLst>
                  <a:ext uri="{0D108BD9-81ED-4DB2-BD59-A6C34878D82A}">
                    <a16:rowId xmlns:a16="http://schemas.microsoft.com/office/drawing/2014/main" val="3248293994"/>
                  </a:ext>
                </a:extLst>
              </a:tr>
              <a:tr h="363086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latin typeface="+mn-lt"/>
                          <a:cs typeface="Calibri"/>
                        </a:rPr>
                        <a:t>Will the project require you to contact individuals in ways which they may find intrusive?</a:t>
                      </a:r>
                      <a:endParaRPr lang="en-GB" sz="900"/>
                    </a:p>
                  </a:txBody>
                  <a:tcPr marL="77804" marR="77804" marT="38902" marB="3890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</a:t>
                      </a:r>
                      <a:endParaRPr kumimoji="0" lang="en-GB" sz="9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804" marR="77804" marT="38902" marB="38902"/>
                </a:tc>
                <a:extLst>
                  <a:ext uri="{0D108BD9-81ED-4DB2-BD59-A6C34878D82A}">
                    <a16:rowId xmlns:a16="http://schemas.microsoft.com/office/drawing/2014/main" val="696168699"/>
                  </a:ext>
                </a:extLst>
              </a:tr>
              <a:tr h="363086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latin typeface="+mn-lt"/>
                          <a:cs typeface="Calibri"/>
                        </a:rPr>
                        <a:t>Has this project/process already been started as a pilot without a screening or PIA being undertaken? </a:t>
                      </a:r>
                      <a:endParaRPr lang="en-GB" sz="900"/>
                    </a:p>
                  </a:txBody>
                  <a:tcPr marL="77804" marR="77804" marT="38902" marB="3890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</a:t>
                      </a:r>
                      <a:endParaRPr kumimoji="0" lang="en-GB" sz="900" b="0" i="0" u="none" strike="noStrike" kern="1200" cap="none" spc="0" normalizeH="0" baseline="0" noProof="0">
                        <a:ln>
                          <a:noFill/>
                        </a:ln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804" marR="77804" marT="38902" marB="38902"/>
                </a:tc>
                <a:extLst>
                  <a:ext uri="{0D108BD9-81ED-4DB2-BD59-A6C34878D82A}">
                    <a16:rowId xmlns:a16="http://schemas.microsoft.com/office/drawing/2014/main" val="2512930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2914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431220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46000"/>
            </a:pPr>
            <a:r>
              <a:rPr lang="en-GB" altLang="en-US" sz="2100">
                <a:solidFill>
                  <a:srgbClr val="3C78D8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lang="en-GB" altLang="en-US" sz="210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Contents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04C795-D4CA-4181-A8D3-5058732C9B07}"/>
              </a:ext>
            </a:extLst>
          </p:cNvPr>
          <p:cNvSpPr txBox="1"/>
          <p:nvPr/>
        </p:nvSpPr>
        <p:spPr>
          <a:xfrm>
            <a:off x="489098" y="1137684"/>
            <a:ext cx="60605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sz="1400"/>
              <a:t>Overview &amp; Background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400"/>
              <a:t>Scope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400"/>
              <a:t>Milestones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400"/>
              <a:t>Benefit Realisation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400"/>
              <a:t>Budget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400"/>
              <a:t>Risks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400"/>
              <a:t>Project Stakeholders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400"/>
              <a:t>Climate Change Assessment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400"/>
              <a:t>EIA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400"/>
              <a:t>PIA</a:t>
            </a:r>
          </a:p>
        </p:txBody>
      </p:sp>
    </p:spTree>
    <p:extLst>
      <p:ext uri="{BB962C8B-B14F-4D97-AF65-F5344CB8AC3E}">
        <p14:creationId xmlns:p14="http://schemas.microsoft.com/office/powerpoint/2010/main" val="3760575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594053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46000"/>
            </a:pPr>
            <a:r>
              <a:rPr lang="en-GB" altLang="en-US" sz="2100">
                <a:solidFill>
                  <a:srgbClr val="3C78D8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lang="en-GB" altLang="en-US" sz="210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Overview &amp; Background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FB9CCC-001D-4328-80FC-65A565553A85}"/>
              </a:ext>
            </a:extLst>
          </p:cNvPr>
          <p:cNvSpPr txBox="1"/>
          <p:nvPr/>
        </p:nvSpPr>
        <p:spPr>
          <a:xfrm>
            <a:off x="351479" y="930926"/>
            <a:ext cx="8231668" cy="31085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kern="0">
                <a:ea typeface="Lato Light"/>
                <a:cs typeface="Lato Light"/>
              </a:rPr>
              <a:t>Procurement board have requested a single view of procurement and associated costs, which can be drilled down into directorate and team views to support better insight and management of spend.</a:t>
            </a:r>
          </a:p>
          <a:p>
            <a:endParaRPr lang="en-GB" sz="1400" kern="0">
              <a:ea typeface="Lato Light"/>
              <a:cs typeface="Lato Light"/>
            </a:endParaRPr>
          </a:p>
          <a:p>
            <a:r>
              <a:rPr lang="en-GB" sz="1400" kern="0">
                <a:ea typeface="Lato Light"/>
                <a:cs typeface="Lato Light"/>
              </a:rPr>
              <a:t>We propose to work with Simpsons associates to develop the reports within </a:t>
            </a:r>
            <a:r>
              <a:rPr lang="en-GB" sz="1400" kern="0" err="1">
                <a:ea typeface="Lato Light"/>
                <a:cs typeface="Lato Light"/>
              </a:rPr>
              <a:t>PowerBi</a:t>
            </a:r>
            <a:r>
              <a:rPr lang="en-GB" sz="1400" kern="0">
                <a:ea typeface="Lato Light"/>
                <a:cs typeface="Lato Light"/>
              </a:rPr>
              <a:t> and display the results into dashboards with drill down into different levels of our services.  The aim is to help CLT identify efficiency</a:t>
            </a:r>
            <a:r>
              <a:rPr lang="en-GB" sz="1400" b="0" i="0" kern="0">
                <a:solidFill>
                  <a:srgbClr val="000000"/>
                </a:solidFill>
                <a:effectLst/>
                <a:latin typeface="Calibri"/>
                <a:ea typeface="Lato Light"/>
                <a:cs typeface="Lato Light"/>
              </a:rPr>
              <a:t> savings </a:t>
            </a:r>
            <a:r>
              <a:rPr lang="en-GB" sz="1400">
                <a:solidFill>
                  <a:srgbClr val="000000"/>
                </a:solidFill>
                <a:latin typeface="Calibri"/>
                <a:cs typeface="Calibri"/>
              </a:rPr>
              <a:t>by</a:t>
            </a:r>
            <a:r>
              <a:rPr lang="en-GB" sz="1400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 data in procurement, supporting our corporate need to save monies YOY.</a:t>
            </a:r>
          </a:p>
          <a:p>
            <a:endParaRPr lang="en-GB" sz="1400" kern="0">
              <a:ea typeface="Lato Light"/>
              <a:cs typeface="Lato Light"/>
            </a:endParaRPr>
          </a:p>
          <a:p>
            <a:pPr algn="just"/>
            <a:r>
              <a:rPr lang="en-GB" sz="1400"/>
              <a:t>This will be achieved by </a:t>
            </a:r>
            <a:r>
              <a:rPr lang="en-GB" sz="1400" b="0" i="0">
                <a:effectLst/>
              </a:rPr>
              <a:t>integrating data from </a:t>
            </a:r>
            <a:r>
              <a:rPr lang="en-GB" sz="1400" b="0" i="0" err="1">
                <a:effectLst/>
              </a:rPr>
              <a:t>ProContract</a:t>
            </a:r>
            <a:r>
              <a:rPr lang="en-GB" sz="1400" b="0" i="0">
                <a:effectLst/>
              </a:rPr>
              <a:t> and  BWO – Suppliers/ spend -  to produce one dataset of contracts and their cost. This data will be published via a new Power BI dashboard with drilldown to each service under each directorate. The approach will automate tasks which are currently performed manually. </a:t>
            </a:r>
          </a:p>
          <a:p>
            <a:pPr algn="just"/>
            <a:endParaRPr lang="en-GB" sz="1400"/>
          </a:p>
          <a:p>
            <a:pPr algn="just"/>
            <a:r>
              <a:rPr lang="en-GB" sz="1400" b="0" i="0">
                <a:effectLst/>
              </a:rPr>
              <a:t>The new build will be managed using the architecture set up within Phase 1 of the Data insight project, maintaining data security and controls agreed within the build.</a:t>
            </a:r>
            <a:endParaRPr lang="en-GB" sz="14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3420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398884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46000"/>
            </a:pPr>
            <a:r>
              <a:rPr lang="en-GB" altLang="en-US" sz="2100">
                <a:solidFill>
                  <a:srgbClr val="3C78D8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lang="en-GB" altLang="en-US" sz="210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Scope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FB9CCC-001D-4328-80FC-65A565553A85}"/>
              </a:ext>
            </a:extLst>
          </p:cNvPr>
          <p:cNvSpPr txBox="1"/>
          <p:nvPr/>
        </p:nvSpPr>
        <p:spPr>
          <a:xfrm>
            <a:off x="412602" y="1008044"/>
            <a:ext cx="8231668" cy="31085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GB" sz="1400" b="1" i="0" u="none" strike="noStrike" kern="120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 Scope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endParaRPr lang="en-GB" sz="1400">
              <a:solidFill>
                <a:prstClr val="black"/>
              </a:solidFill>
              <a:latin typeface="Calibri" panose="020F0502020204030204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400" i="0" u="none" strike="noStrike">
                <a:solidFill>
                  <a:srgbClr val="000000"/>
                </a:solidFill>
                <a:effectLst/>
                <a:latin typeface="Calibri"/>
                <a:cs typeface="Calibri"/>
              </a:rPr>
              <a:t>Produces a single view of the procurement situation across WBC</a:t>
            </a:r>
            <a:r>
              <a:rPr lang="en-US" sz="1400" i="0">
                <a:solidFill>
                  <a:srgbClr val="000000"/>
                </a:solidFill>
                <a:effectLst/>
                <a:latin typeface="Calibri"/>
                <a:cs typeface="Calibri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40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Bring together information from BWO (spend data) and </a:t>
            </a:r>
            <a:r>
              <a:rPr lang="en-GB" sz="1400" i="0" u="none" strike="noStrike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procontract</a:t>
            </a:r>
            <a:r>
              <a:rPr lang="en-GB" sz="140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(procurement information)</a:t>
            </a:r>
            <a:r>
              <a:rPr lang="en-US" sz="140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US" sz="1400" i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40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Viewable at org, directorate, A-Directorate and service levels</a:t>
            </a:r>
            <a:r>
              <a:rPr lang="en-US" sz="140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US" sz="1400" i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40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Viewable by category</a:t>
            </a:r>
            <a:r>
              <a:rPr lang="en-US" sz="140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US" sz="1400" i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en-GB" sz="1400" i="0" u="none" strike="noStrike">
              <a:effectLst/>
              <a:latin typeface="Arial" panose="020B0604020202020204" pitchFamily="34" charset="0"/>
            </a:endParaRPr>
          </a:p>
          <a:p>
            <a:pPr algn="just"/>
            <a:endParaRPr lang="en-GB" sz="1400">
              <a:cs typeface="Calibri"/>
            </a:endParaRPr>
          </a:p>
          <a:p>
            <a:pPr algn="just"/>
            <a:r>
              <a:rPr lang="en-GB" sz="1400" b="1">
                <a:cs typeface="Calibri"/>
              </a:rPr>
              <a:t>Out of Scope</a:t>
            </a:r>
          </a:p>
          <a:p>
            <a:pPr algn="just"/>
            <a:endParaRPr lang="en-GB" sz="1400">
              <a:cs typeface="Calibri"/>
            </a:endParaRPr>
          </a:p>
          <a:p>
            <a:pPr algn="l" rtl="0" fontAlgn="base"/>
            <a:r>
              <a:rPr lang="en-GB" sz="1400" i="0" u="none" strike="noStrike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Atamis</a:t>
            </a:r>
            <a:r>
              <a:rPr lang="en-GB" sz="140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information – used for a limited amount of contract management with good visualisations already available</a:t>
            </a:r>
            <a:r>
              <a:rPr lang="en-US" sz="140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US" sz="140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1400" i="0" u="none" strike="noStrike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Creditsafe</a:t>
            </a:r>
            <a:r>
              <a:rPr lang="en-GB" sz="140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data</a:t>
            </a:r>
            <a:endParaRPr lang="en-US" sz="140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just"/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3028428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452579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46000"/>
            </a:pPr>
            <a:r>
              <a:rPr lang="en-GB" altLang="en-US" sz="2100">
                <a:solidFill>
                  <a:srgbClr val="3C78D8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lang="en-GB" altLang="en-US" sz="210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Milestones</a:t>
            </a:r>
          </a:p>
        </p:txBody>
      </p:sp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id="{C912DD12-043C-40EB-8C47-7AD5109F0A3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337260"/>
              </p:ext>
            </p:extLst>
          </p:nvPr>
        </p:nvGraphicFramePr>
        <p:xfrm>
          <a:off x="756064" y="1200727"/>
          <a:ext cx="7260573" cy="40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89246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534992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46000"/>
            </a:pPr>
            <a:r>
              <a:rPr lang="en-GB" altLang="en-US" sz="2100">
                <a:solidFill>
                  <a:srgbClr val="3C78D8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lang="en-GB" altLang="en-US" sz="210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Benefit Realisation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04E5CD-C019-4CB8-800A-4BA07BEF8350}"/>
              </a:ext>
            </a:extLst>
          </p:cNvPr>
          <p:cNvSpPr txBox="1"/>
          <p:nvPr/>
        </p:nvSpPr>
        <p:spPr>
          <a:xfrm>
            <a:off x="412602" y="1164012"/>
            <a:ext cx="8263565" cy="31085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buNone/>
            </a:pPr>
            <a:r>
              <a:rPr lang="en-GB" sz="1400" b="0" i="0" u="none" strike="noStrike" noProof="0"/>
              <a:t>Driver 1: financial savings longer term (easy to see and understand spend)</a:t>
            </a:r>
          </a:p>
          <a:p>
            <a:pPr lvl="0">
              <a:buNone/>
            </a:pPr>
            <a:r>
              <a:rPr lang="en-GB" sz="1400" b="0" i="0" u="none" strike="noStrike" noProof="0"/>
              <a:t>Driver 2: Support Proactive procurement and supplier </a:t>
            </a:r>
            <a:r>
              <a:rPr lang="en-GB" sz="1400"/>
              <a:t>management</a:t>
            </a:r>
            <a:endParaRPr lang="en-GB" sz="1400" b="0" i="0" u="none" strike="noStrike" noProof="0"/>
          </a:p>
          <a:p>
            <a:pPr lvl="0">
              <a:buNone/>
            </a:pPr>
            <a:r>
              <a:rPr lang="en-GB" sz="1400" b="0" i="0" u="none" strike="noStrike" noProof="0"/>
              <a:t>Driver 3:increased data quality and ability to expand to include supplier performance and credit worthiness.</a:t>
            </a:r>
          </a:p>
          <a:p>
            <a:pPr lvl="0">
              <a:buNone/>
            </a:pPr>
            <a:endParaRPr lang="en-GB" sz="1400"/>
          </a:p>
          <a:p>
            <a:pPr lvl="0">
              <a:buNone/>
            </a:pPr>
            <a:r>
              <a:rPr lang="en-GB" sz="1400"/>
              <a:t>Corporate Priorities:</a:t>
            </a:r>
          </a:p>
          <a:p>
            <a:pPr lvl="0">
              <a:buNone/>
            </a:pPr>
            <a:r>
              <a:rPr lang="en-GB" sz="1400" b="1"/>
              <a:t>Contracts and Procurement Foundational Programme</a:t>
            </a:r>
          </a:p>
          <a:p>
            <a:pPr lvl="0">
              <a:buNone/>
            </a:pPr>
            <a:r>
              <a:rPr lang="en-GB" sz="1400" b="1"/>
              <a:t>Enabled by Business Intelligence Foundational Programme</a:t>
            </a:r>
          </a:p>
          <a:p>
            <a:pPr lvl="0">
              <a:buNone/>
            </a:pPr>
            <a:endParaRPr lang="en-GB" sz="1400" b="1"/>
          </a:p>
          <a:p>
            <a:pPr fontAlgn="ctr"/>
            <a:r>
              <a:rPr lang="en-US" sz="1400" b="0" i="0" u="none" strike="noStrike" kern="1200">
                <a:solidFill>
                  <a:srgbClr val="FFFFFF"/>
                </a:solidFill>
                <a:effectLst/>
              </a:rPr>
              <a:t>Joined up support with our partners to support those seeking work including work 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endParaRPr lang="en-US" sz="1400"/>
          </a:p>
          <a:p>
            <a:pPr fontAlgn="ctr"/>
            <a:endParaRPr lang="en-US" sz="1400"/>
          </a:p>
          <a:p>
            <a:pPr fontAlgn="ctr"/>
            <a:endParaRPr lang="en-US" sz="1400"/>
          </a:p>
          <a:p>
            <a:pPr fontAlgn="ctr"/>
            <a:endParaRPr lang="en-US" sz="1400"/>
          </a:p>
          <a:p>
            <a:pPr lvl="0">
              <a:buNone/>
            </a:pPr>
            <a:endParaRPr lang="en-GB" sz="1400" b="0" i="0" u="none" strike="noStrike" noProof="0"/>
          </a:p>
        </p:txBody>
      </p:sp>
    </p:spTree>
    <p:extLst>
      <p:ext uri="{BB962C8B-B14F-4D97-AF65-F5344CB8AC3E}">
        <p14:creationId xmlns:p14="http://schemas.microsoft.com/office/powerpoint/2010/main" val="3621685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425424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46000"/>
            </a:pPr>
            <a:r>
              <a:rPr lang="en-GB" altLang="en-US" sz="2100">
                <a:solidFill>
                  <a:srgbClr val="3C78D8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lang="en-GB" altLang="en-US" sz="210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Budget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D979A49-6BF7-4F76-B253-BDD5C66EBA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991854"/>
              </p:ext>
            </p:extLst>
          </p:nvPr>
        </p:nvGraphicFramePr>
        <p:xfrm>
          <a:off x="561234" y="1097980"/>
          <a:ext cx="7578188" cy="4130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781">
                  <a:extLst>
                    <a:ext uri="{9D8B030D-6E8A-4147-A177-3AD203B41FA5}">
                      <a16:colId xmlns:a16="http://schemas.microsoft.com/office/drawing/2014/main" val="1584285801"/>
                    </a:ext>
                  </a:extLst>
                </a:gridCol>
                <a:gridCol w="5249055">
                  <a:extLst>
                    <a:ext uri="{9D8B030D-6E8A-4147-A177-3AD203B41FA5}">
                      <a16:colId xmlns:a16="http://schemas.microsoft.com/office/drawing/2014/main" val="387000696"/>
                    </a:ext>
                  </a:extLst>
                </a:gridCol>
                <a:gridCol w="1143352">
                  <a:extLst>
                    <a:ext uri="{9D8B030D-6E8A-4147-A177-3AD203B41FA5}">
                      <a16:colId xmlns:a16="http://schemas.microsoft.com/office/drawing/2014/main" val="901751607"/>
                    </a:ext>
                  </a:extLst>
                </a:gridCol>
              </a:tblGrid>
              <a:tr h="341225">
                <a:tc>
                  <a:txBody>
                    <a:bodyPr/>
                    <a:lstStyle/>
                    <a:p>
                      <a:r>
                        <a:rPr lang="en-GB" sz="1100"/>
                        <a:t>Component</a:t>
                      </a:r>
                    </a:p>
                  </a:txBody>
                  <a:tcPr marL="83024" marR="83024" marT="41512" marB="41512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Cost item</a:t>
                      </a:r>
                    </a:p>
                  </a:txBody>
                  <a:tcPr marL="83024" marR="83024" marT="41512" marB="41512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Costs</a:t>
                      </a:r>
                    </a:p>
                  </a:txBody>
                  <a:tcPr marL="83024" marR="83024" marT="41512" marB="41512"/>
                </a:tc>
                <a:extLst>
                  <a:ext uri="{0D108BD9-81ED-4DB2-BD59-A6C34878D82A}">
                    <a16:rowId xmlns:a16="http://schemas.microsoft.com/office/drawing/2014/main" val="170987178"/>
                  </a:ext>
                </a:extLst>
              </a:tr>
              <a:tr h="472312">
                <a:tc>
                  <a:txBody>
                    <a:bodyPr/>
                    <a:lstStyle/>
                    <a:p>
                      <a:r>
                        <a:rPr lang="en-GB" sz="1100" b="1"/>
                        <a:t>(e.g. Software)</a:t>
                      </a:r>
                    </a:p>
                  </a:txBody>
                  <a:tcPr marL="83024" marR="83024" marT="41512" marB="41512"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GB" sz="1100"/>
                        <a:t>Example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GB" sz="1100"/>
                        <a:t>Example</a:t>
                      </a:r>
                    </a:p>
                  </a:txBody>
                  <a:tcPr marL="83024" marR="83024" marT="41512" marB="41512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GB" sz="1100"/>
                        <a:t>£-0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GB" sz="1100"/>
                        <a:t>£-0</a:t>
                      </a:r>
                    </a:p>
                  </a:txBody>
                  <a:tcPr marL="83024" marR="83024" marT="41512" marB="41512"/>
                </a:tc>
                <a:extLst>
                  <a:ext uri="{0D108BD9-81ED-4DB2-BD59-A6C34878D82A}">
                    <a16:rowId xmlns:a16="http://schemas.microsoft.com/office/drawing/2014/main" val="3132269640"/>
                  </a:ext>
                </a:extLst>
              </a:tr>
              <a:tr h="341088">
                <a:tc gridSpan="2">
                  <a:txBody>
                    <a:bodyPr/>
                    <a:lstStyle/>
                    <a:p>
                      <a:pPr algn="r"/>
                      <a:r>
                        <a:rPr lang="en-GB" sz="1100" b="1"/>
                        <a:t>Sub total</a:t>
                      </a:r>
                    </a:p>
                  </a:txBody>
                  <a:tcPr marL="83419" marR="83419" marT="41710" marB="41710" anchor="ctr"/>
                </a:tc>
                <a:tc hMerge="1"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endParaRPr lang="en-GB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1100" b="1"/>
                        <a:t>£0</a:t>
                      </a:r>
                    </a:p>
                  </a:txBody>
                  <a:tcPr marL="83024" marR="83024" marT="41512" marB="41512"/>
                </a:tc>
                <a:extLst>
                  <a:ext uri="{0D108BD9-81ED-4DB2-BD59-A6C34878D82A}">
                    <a16:rowId xmlns:a16="http://schemas.microsoft.com/office/drawing/2014/main" val="1789813360"/>
                  </a:ext>
                </a:extLst>
              </a:tr>
              <a:tr h="472312">
                <a:tc>
                  <a:txBody>
                    <a:bodyPr/>
                    <a:lstStyle/>
                    <a:p>
                      <a:r>
                        <a:rPr lang="en-GB" sz="1100" b="1"/>
                        <a:t>(e.g. Hardware)</a:t>
                      </a:r>
                    </a:p>
                  </a:txBody>
                  <a:tcPr marL="83024" marR="83024" marT="41512" marB="41512"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GB" sz="1100"/>
                        <a:t>Exampl</a:t>
                      </a:r>
                      <a:r>
                        <a:rPr lang="en-GB" sz="1100" i="1"/>
                        <a:t>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GB" sz="1100" i="0"/>
                        <a:t>Example</a:t>
                      </a:r>
                    </a:p>
                  </a:txBody>
                  <a:tcPr marL="83024" marR="83024" marT="41512" marB="41512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GB" sz="1100"/>
                        <a:t>£-0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GB" sz="1100"/>
                        <a:t>£-0</a:t>
                      </a:r>
                    </a:p>
                  </a:txBody>
                  <a:tcPr marL="83024" marR="83024" marT="41512" marB="41512"/>
                </a:tc>
                <a:extLst>
                  <a:ext uri="{0D108BD9-81ED-4DB2-BD59-A6C34878D82A}">
                    <a16:rowId xmlns:a16="http://schemas.microsoft.com/office/drawing/2014/main" val="1665883733"/>
                  </a:ext>
                </a:extLst>
              </a:tr>
              <a:tr h="341088">
                <a:tc gridSpan="2">
                  <a:txBody>
                    <a:bodyPr/>
                    <a:lstStyle/>
                    <a:p>
                      <a:pPr algn="r"/>
                      <a:r>
                        <a:rPr lang="en-GB" sz="1100" b="1"/>
                        <a:t>Sub total</a:t>
                      </a:r>
                    </a:p>
                  </a:txBody>
                  <a:tcPr marL="83419" marR="83419" marT="41710" marB="41710" anchor="ctr"/>
                </a:tc>
                <a:tc hMerge="1"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endParaRPr lang="en-GB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1100" b="1"/>
                        <a:t>£0</a:t>
                      </a:r>
                    </a:p>
                  </a:txBody>
                  <a:tcPr marL="83024" marR="83024" marT="41512" marB="41512"/>
                </a:tc>
                <a:extLst>
                  <a:ext uri="{0D108BD9-81ED-4DB2-BD59-A6C34878D82A}">
                    <a16:rowId xmlns:a16="http://schemas.microsoft.com/office/drawing/2014/main" val="1377146749"/>
                  </a:ext>
                </a:extLst>
              </a:tr>
              <a:tr h="472312">
                <a:tc>
                  <a:txBody>
                    <a:bodyPr/>
                    <a:lstStyle/>
                    <a:p>
                      <a:r>
                        <a:rPr lang="en-GB" sz="1100" b="1"/>
                        <a:t>(e.g. Resources)</a:t>
                      </a:r>
                    </a:p>
                  </a:txBody>
                  <a:tcPr marL="83024" marR="83024" marT="41512" marB="41512"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GB" sz="1100">
                          <a:solidFill>
                            <a:schemeClr val="tx1"/>
                          </a:solidFill>
                        </a:rPr>
                        <a:t>Simpsons Associates. 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GB" sz="1100"/>
                        <a:t>Insight data team </a:t>
                      </a:r>
                    </a:p>
                  </a:txBody>
                  <a:tcPr marL="83024" marR="83024" marT="41512" marB="41512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GB" sz="1100"/>
                        <a:t>£</a:t>
                      </a:r>
                      <a:endParaRPr lang="en-US"/>
                    </a:p>
                    <a:p>
                      <a:pPr marL="342900" lvl="0" indent="-342900">
                        <a:buAutoNum type="arabicPeriod"/>
                      </a:pPr>
                      <a:r>
                        <a:rPr lang="en-GB" sz="1100"/>
                        <a:t>£</a:t>
                      </a:r>
                      <a:endParaRPr lang="en-GB"/>
                    </a:p>
                  </a:txBody>
                  <a:tcPr marL="83024" marR="83024" marT="41512" marB="41512"/>
                </a:tc>
                <a:extLst>
                  <a:ext uri="{0D108BD9-81ED-4DB2-BD59-A6C34878D82A}">
                    <a16:rowId xmlns:a16="http://schemas.microsoft.com/office/drawing/2014/main" val="564318057"/>
                  </a:ext>
                </a:extLst>
              </a:tr>
              <a:tr h="341088">
                <a:tc gridSpan="2">
                  <a:txBody>
                    <a:bodyPr/>
                    <a:lstStyle/>
                    <a:p>
                      <a:pPr algn="r"/>
                      <a:r>
                        <a:rPr lang="en-GB" sz="1100" b="1"/>
                        <a:t>Sub total</a:t>
                      </a:r>
                    </a:p>
                  </a:txBody>
                  <a:tcPr marL="83419" marR="83419" marT="41710" marB="41710" anchor="ctr"/>
                </a:tc>
                <a:tc hMerge="1"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endParaRPr lang="en-GB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1100" b="1"/>
                        <a:t>£- 15900</a:t>
                      </a:r>
                    </a:p>
                  </a:txBody>
                  <a:tcPr marL="83024" marR="83024" marT="41512" marB="41512"/>
                </a:tc>
                <a:extLst>
                  <a:ext uri="{0D108BD9-81ED-4DB2-BD59-A6C34878D82A}">
                    <a16:rowId xmlns:a16="http://schemas.microsoft.com/office/drawing/2014/main" val="2519171910"/>
                  </a:ext>
                </a:extLst>
              </a:tr>
              <a:tr h="341088">
                <a:tc gridSpan="2">
                  <a:txBody>
                    <a:bodyPr/>
                    <a:lstStyle/>
                    <a:p>
                      <a:pPr algn="r"/>
                      <a:r>
                        <a:rPr lang="en-GB" sz="1100" b="1"/>
                        <a:t>Total one-off cost of project</a:t>
                      </a:r>
                    </a:p>
                  </a:txBody>
                  <a:tcPr marL="83419" marR="83419" marT="41710" marB="41710" anchor="ctr"/>
                </a:tc>
                <a:tc hMerge="1">
                  <a:txBody>
                    <a:bodyPr/>
                    <a:lstStyle/>
                    <a:p>
                      <a:pPr marL="0" indent="0" algn="r">
                        <a:buNone/>
                      </a:pPr>
                      <a:endParaRPr lang="en-GB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1100" b="1"/>
                        <a:t>£-15900</a:t>
                      </a:r>
                    </a:p>
                  </a:txBody>
                  <a:tcPr marL="83024" marR="83024" marT="41512" marB="41512"/>
                </a:tc>
                <a:extLst>
                  <a:ext uri="{0D108BD9-81ED-4DB2-BD59-A6C34878D82A}">
                    <a16:rowId xmlns:a16="http://schemas.microsoft.com/office/drawing/2014/main" val="1834836878"/>
                  </a:ext>
                </a:extLst>
              </a:tr>
              <a:tr h="666957">
                <a:tc>
                  <a:txBody>
                    <a:bodyPr/>
                    <a:lstStyle/>
                    <a:p>
                      <a:endParaRPr lang="en-GB" sz="1100" b="1"/>
                    </a:p>
                  </a:txBody>
                  <a:tcPr marL="83024" marR="83024" marT="41512" marB="41512"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GB" sz="1100"/>
                        <a:t>Document any impact to ongoing revenue budgets here – estimated </a:t>
                      </a:r>
                    </a:p>
                    <a:p>
                      <a:pPr marL="342900" lvl="0" indent="-342900">
                        <a:buFont typeface="Arial"/>
                        <a:buChar char="•"/>
                      </a:pPr>
                      <a:r>
                        <a:rPr lang="en-GB" sz="1100"/>
                        <a:t>Azure data lake increase data size slight cost</a:t>
                      </a:r>
                    </a:p>
                  </a:txBody>
                  <a:tcPr marL="83024" marR="83024" marT="41512" marB="41512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sz="1100"/>
                        <a:t>£</a:t>
                      </a:r>
                    </a:p>
                  </a:txBody>
                  <a:tcPr marL="83024" marR="83024" marT="41512" marB="41512"/>
                </a:tc>
                <a:extLst>
                  <a:ext uri="{0D108BD9-81ED-4DB2-BD59-A6C34878D82A}">
                    <a16:rowId xmlns:a16="http://schemas.microsoft.com/office/drawing/2014/main" val="757241255"/>
                  </a:ext>
                </a:extLst>
              </a:tr>
              <a:tr h="341088">
                <a:tc gridSpan="2">
                  <a:txBody>
                    <a:bodyPr/>
                    <a:lstStyle/>
                    <a:p>
                      <a:pPr algn="r"/>
                      <a:r>
                        <a:rPr lang="en-GB" sz="1100" b="1"/>
                        <a:t>Total ongoing IT costs</a:t>
                      </a:r>
                    </a:p>
                  </a:txBody>
                  <a:tcPr marL="83419" marR="83419" marT="41710" marB="41710" anchor="ctr"/>
                </a:tc>
                <a:tc hMerge="1">
                  <a:txBody>
                    <a:bodyPr/>
                    <a:lstStyle/>
                    <a:p>
                      <a:pPr marL="0" indent="0" algn="r">
                        <a:buNone/>
                      </a:pPr>
                      <a:endParaRPr lang="en-GB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1100" b="1"/>
                        <a:t>£-150.00</a:t>
                      </a:r>
                    </a:p>
                  </a:txBody>
                  <a:tcPr marL="83024" marR="83024" marT="41512" marB="41512"/>
                </a:tc>
                <a:extLst>
                  <a:ext uri="{0D108BD9-81ED-4DB2-BD59-A6C34878D82A}">
                    <a16:rowId xmlns:a16="http://schemas.microsoft.com/office/drawing/2014/main" val="2174101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9483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386862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0000"/>
              </a:buClr>
              <a:buSzPct val="46000"/>
              <a:buFontTx/>
              <a:buNone/>
              <a:tabLst/>
              <a:defRPr/>
            </a:pPr>
            <a:r>
              <a:rPr kumimoji="0" lang="en-GB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3C78D8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kumimoji="0" lang="en-GB" altLang="en-US" sz="21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  <a:sym typeface="Arial" panose="020B0604020202020204" pitchFamily="34" charset="0"/>
              </a:rPr>
              <a:t>Risks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04E5CD-C019-4CB8-800A-4BA07BEF8350}"/>
              </a:ext>
            </a:extLst>
          </p:cNvPr>
          <p:cNvSpPr txBox="1"/>
          <p:nvPr/>
        </p:nvSpPr>
        <p:spPr>
          <a:xfrm>
            <a:off x="412602" y="1164012"/>
            <a:ext cx="826356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Apprenticeships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9983ED0-320A-4772-A46A-3BD0C7E26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011274"/>
              </p:ext>
            </p:extLst>
          </p:nvPr>
        </p:nvGraphicFramePr>
        <p:xfrm>
          <a:off x="467832" y="1056732"/>
          <a:ext cx="8070111" cy="165351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33477">
                  <a:extLst>
                    <a:ext uri="{9D8B030D-6E8A-4147-A177-3AD203B41FA5}">
                      <a16:colId xmlns:a16="http://schemas.microsoft.com/office/drawing/2014/main" val="97339236"/>
                    </a:ext>
                  </a:extLst>
                </a:gridCol>
                <a:gridCol w="3867069">
                  <a:extLst>
                    <a:ext uri="{9D8B030D-6E8A-4147-A177-3AD203B41FA5}">
                      <a16:colId xmlns:a16="http://schemas.microsoft.com/office/drawing/2014/main" val="1079671462"/>
                    </a:ext>
                  </a:extLst>
                </a:gridCol>
                <a:gridCol w="541521">
                  <a:extLst>
                    <a:ext uri="{9D8B030D-6E8A-4147-A177-3AD203B41FA5}">
                      <a16:colId xmlns:a16="http://schemas.microsoft.com/office/drawing/2014/main" val="1958878174"/>
                    </a:ext>
                  </a:extLst>
                </a:gridCol>
                <a:gridCol w="799754">
                  <a:extLst>
                    <a:ext uri="{9D8B030D-6E8A-4147-A177-3AD203B41FA5}">
                      <a16:colId xmlns:a16="http://schemas.microsoft.com/office/drawing/2014/main" val="338384386"/>
                    </a:ext>
                  </a:extLst>
                </a:gridCol>
                <a:gridCol w="2428290">
                  <a:extLst>
                    <a:ext uri="{9D8B030D-6E8A-4147-A177-3AD203B41FA5}">
                      <a16:colId xmlns:a16="http://schemas.microsoft.com/office/drawing/2014/main" val="373602371"/>
                    </a:ext>
                  </a:extLst>
                </a:gridCol>
              </a:tblGrid>
              <a:tr h="293222">
                <a:tc>
                  <a:txBody>
                    <a:bodyPr/>
                    <a:lstStyle/>
                    <a:p>
                      <a:r>
                        <a:rPr lang="en-GB" sz="1100"/>
                        <a:t>Ref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Risk Description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RAG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Owner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Mitigations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666393"/>
                  </a:ext>
                </a:extLst>
              </a:tr>
              <a:tr h="517181">
                <a:tc>
                  <a:txBody>
                    <a:bodyPr/>
                    <a:lstStyle/>
                    <a:p>
                      <a:pPr algn="ctr"/>
                      <a:r>
                        <a:rPr lang="en-GB" sz="1100" b="1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Due to  desire to build quickly there is a risk  that once delivered we are unable to support immediately due to BAU and resource needs not being in place.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100" b="1">
                        <a:highlight>
                          <a:srgbClr val="FFFF00"/>
                        </a:highlight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LB/EH/JT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100"/>
                        <a:t>BAU - hub and spoke BAU is defined 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100" err="1"/>
                        <a:t>PowerBI</a:t>
                      </a:r>
                      <a:r>
                        <a:rPr lang="en-GB" sz="1100"/>
                        <a:t> Champions in place &amp;  training is completed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0544926"/>
                  </a:ext>
                </a:extLst>
              </a:tr>
              <a:tr h="598295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GB" sz="11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GB" sz="1100" b="1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Char char="-"/>
                      </a:pPr>
                      <a:endParaRPr lang="en-GB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0773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0877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76279-DA2D-453F-8410-1BCE0258E2EF}"/>
              </a:ext>
            </a:extLst>
          </p:cNvPr>
          <p:cNvSpPr/>
          <p:nvPr/>
        </p:nvSpPr>
        <p:spPr>
          <a:xfrm>
            <a:off x="412602" y="428156"/>
            <a:ext cx="554247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46000"/>
            </a:pPr>
            <a:r>
              <a:rPr lang="en-GB" altLang="en-US" sz="2100">
                <a:solidFill>
                  <a:srgbClr val="3C78D8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Project Initiation Document| </a:t>
            </a:r>
            <a:r>
              <a:rPr lang="en-GB" altLang="en-US" sz="210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 panose="020B0604020202020204" pitchFamily="34" charset="0"/>
              </a:rPr>
              <a:t>Project Stakeholders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04E5CD-C019-4CB8-800A-4BA07BEF8350}"/>
              </a:ext>
            </a:extLst>
          </p:cNvPr>
          <p:cNvSpPr txBox="1"/>
          <p:nvPr/>
        </p:nvSpPr>
        <p:spPr>
          <a:xfrm>
            <a:off x="412602" y="1164012"/>
            <a:ext cx="826356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endParaRPr lang="en-US" sz="1400"/>
          </a:p>
          <a:p>
            <a:pPr fontAlgn="ctr"/>
            <a:endParaRPr lang="en-US" sz="1400"/>
          </a:p>
          <a:p>
            <a:pPr fontAlgn="ctr"/>
            <a:endParaRPr lang="en-US" sz="1400"/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400" b="0" i="0" u="none" strike="noStrike" kern="1200">
                <a:solidFill>
                  <a:srgbClr val="FFFFFF"/>
                </a:solidFill>
                <a:effectLst/>
              </a:rPr>
              <a:t>Apprenticeships</a:t>
            </a:r>
            <a:endParaRPr lang="en-GB" sz="1400" b="0" i="0" u="none" strike="noStrike">
              <a:effectLst/>
            </a:endParaRPr>
          </a:p>
          <a:p>
            <a:pPr lvl="0">
              <a:buNone/>
            </a:pPr>
            <a:endParaRPr lang="en-GB" sz="1400" b="0" i="0" u="none" strike="noStrike" noProof="0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01CE1259-FA21-4A23-AA9C-901A2E5E5D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629058"/>
              </p:ext>
            </p:extLst>
          </p:nvPr>
        </p:nvGraphicFramePr>
        <p:xfrm>
          <a:off x="406222" y="860236"/>
          <a:ext cx="8388039" cy="4366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7099">
                  <a:extLst>
                    <a:ext uri="{9D8B030D-6E8A-4147-A177-3AD203B41FA5}">
                      <a16:colId xmlns:a16="http://schemas.microsoft.com/office/drawing/2014/main" val="2697201013"/>
                    </a:ext>
                  </a:extLst>
                </a:gridCol>
                <a:gridCol w="2437337">
                  <a:extLst>
                    <a:ext uri="{9D8B030D-6E8A-4147-A177-3AD203B41FA5}">
                      <a16:colId xmlns:a16="http://schemas.microsoft.com/office/drawing/2014/main" val="2776639891"/>
                    </a:ext>
                  </a:extLst>
                </a:gridCol>
                <a:gridCol w="704916">
                  <a:extLst>
                    <a:ext uri="{9D8B030D-6E8A-4147-A177-3AD203B41FA5}">
                      <a16:colId xmlns:a16="http://schemas.microsoft.com/office/drawing/2014/main" val="3608327015"/>
                    </a:ext>
                  </a:extLst>
                </a:gridCol>
                <a:gridCol w="3668687">
                  <a:extLst>
                    <a:ext uri="{9D8B030D-6E8A-4147-A177-3AD203B41FA5}">
                      <a16:colId xmlns:a16="http://schemas.microsoft.com/office/drawing/2014/main" val="3407916532"/>
                    </a:ext>
                  </a:extLst>
                </a:gridCol>
              </a:tblGrid>
              <a:tr h="207588">
                <a:tc>
                  <a:txBody>
                    <a:bodyPr/>
                    <a:lstStyle/>
                    <a:p>
                      <a:r>
                        <a:rPr lang="en-GB" sz="1050"/>
                        <a:t>Name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/>
                        <a:t>Area of work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/>
                        <a:t>Role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/>
                        <a:t>Responsibility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194641"/>
                  </a:ext>
                </a:extLst>
              </a:tr>
              <a:tr h="298173">
                <a:tc>
                  <a:txBody>
                    <a:bodyPr/>
                    <a:lstStyle/>
                    <a:p>
                      <a:r>
                        <a:rPr lang="en-GB" sz="1050"/>
                        <a:t>Graham Ebers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Director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Sponsor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 b="0" i="0" u="none" strike="noStrike" noProof="0">
                          <a:latin typeface="Calibri"/>
                        </a:rPr>
                        <a:t>Owns the project and provides resources and support for the project,  in order to enable its success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061614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GB" sz="1050"/>
                        <a:t>Sally Watkins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Assistant Director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Deputy sponsor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 b="0" i="0" u="none" strike="noStrike" noProof="0">
                          <a:latin typeface="Calibri"/>
                        </a:rPr>
                        <a:t>Co-Owns the project and provides resources and support for the project,  in order to enable its success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748386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GB" sz="1050"/>
                        <a:t>Lewis Borges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Head of Business Change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SRO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 b="0" i="0" u="none" strike="noStrike" noProof="0">
                          <a:latin typeface="Calibri"/>
                        </a:rPr>
                        <a:t>responsible for providing approvals and decisions affecting project progress and delivery throughout the project.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7623549"/>
                  </a:ext>
                </a:extLst>
              </a:tr>
              <a:tr h="386791">
                <a:tc>
                  <a:txBody>
                    <a:bodyPr/>
                    <a:lstStyle/>
                    <a:p>
                      <a:r>
                        <a:rPr lang="en-GB" sz="1050"/>
                        <a:t>Emily Higson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Head of Insight, Strategy  &amp; Inclusion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SRO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 b="0" i="0" u="none" strike="noStrike" noProof="0">
                          <a:latin typeface="Calibri"/>
                        </a:rPr>
                        <a:t>responsible for providing approvals and decisions affecting project progress and delivery throughout the project.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29442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Rob Bradfield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 b="0" i="0" u="none" strike="noStrike" noProof="0">
                          <a:latin typeface="Calibri"/>
                        </a:rPr>
                        <a:t>Head of Procurement, Contracts and Commercialisation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SRO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 b="0" i="0" u="none" strike="noStrike" noProof="0">
                          <a:latin typeface="Calibri"/>
                        </a:rPr>
                        <a:t>responsible for providing approvals and decisions affecting project progress and delivery throughout the project.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7286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Julie Teague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Data and Development manager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SME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Subject Matter experts – leading a workstream responsible for delivering into the project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6961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Paul Ohsan-Ellis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Data Governance and compliance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SME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 b="0" i="0" u="none" strike="noStrike" noProof="0">
                          <a:latin typeface="Calibri"/>
                        </a:rPr>
                        <a:t>Subject Matter experts – leading a workstream responsible for delivering into the project 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14478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4394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/>
                        <a:t>Simpsons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External support for build and responsible for </a:t>
                      </a:r>
                      <a:r>
                        <a:rPr lang="en-GB" sz="1050" err="1"/>
                        <a:t>PowerBI</a:t>
                      </a:r>
                      <a:r>
                        <a:rPr lang="en-GB" sz="1050"/>
                        <a:t>  build.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SME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 b="0" i="0" u="none" strike="noStrike" noProof="0">
                          <a:latin typeface="Calibri"/>
                        </a:rPr>
                        <a:t>Subject Matter experts – leading a workstream responsible for delivering into the project 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5616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Will Roper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Customer insight and performance manager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SME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 b="0" i="0" u="none" strike="noStrike" noProof="0">
                          <a:latin typeface="Calibri"/>
                        </a:rPr>
                        <a:t>Subject Matter experts – leading a workstream responsible for delivering into the project 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881779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Jo Veitch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Project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/>
                        <a:t>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050" b="0" i="0" u="none" strike="noStrike" noProof="0">
                          <a:latin typeface="Calibri"/>
                        </a:rPr>
                        <a:t>Responsible for delivery of the project to completion in time and budget.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6095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6526539"/>
      </p:ext>
    </p:extLst>
  </p:cSld>
  <p:clrMapOvr>
    <a:masterClrMapping/>
  </p:clrMapOvr>
</p:sld>
</file>

<file path=ppt/theme/theme1.xml><?xml version="1.0" encoding="utf-8"?>
<a:theme xmlns:a="http://schemas.openxmlformats.org/drawingml/2006/main" name="BC Widescre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 Widescreen" id="{88DA6EC1-5B0E-458C-9950-6E241DD20403}" vid="{3B2C1F91-2F76-4B1D-8A11-7B5C04634B5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2324615FE7C4D84F9B36930CEB378" ma:contentTypeVersion="12" ma:contentTypeDescription="Create a new document." ma:contentTypeScope="" ma:versionID="5dcd94267a2e1c3608aed639e284b3d8">
  <xsd:schema xmlns:xsd="http://www.w3.org/2001/XMLSchema" xmlns:xs="http://www.w3.org/2001/XMLSchema" xmlns:p="http://schemas.microsoft.com/office/2006/metadata/properties" xmlns:ns2="3441dfb6-02f3-4624-9346-0ed81e87e10e" xmlns:ns3="8fbd6624-1607-46a5-9b14-ba293a566be7" targetNamespace="http://schemas.microsoft.com/office/2006/metadata/properties" ma:root="true" ma:fieldsID="8a64924e283ba26b306a8e20acdbc245" ns2:_="" ns3:_="">
    <xsd:import namespace="3441dfb6-02f3-4624-9346-0ed81e87e10e"/>
    <xsd:import namespace="8fbd6624-1607-46a5-9b14-ba293a566b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41dfb6-02f3-4624-9346-0ed81e87e1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bd6624-1607-46a5-9b14-ba293a566be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D1B6925-9AA3-4D04-95A8-C376CB3B74E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2F9B325-836A-412C-BF35-47F7B6209F55}">
  <ds:schemaRefs>
    <ds:schemaRef ds:uri="3441dfb6-02f3-4624-9346-0ed81e87e10e"/>
    <ds:schemaRef ds:uri="8fbd6624-1607-46a5-9b14-ba293a566be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C8C6E98-6A01-41E1-AE0E-829E4CC94009}">
  <ds:schemaRefs>
    <ds:schemaRef ds:uri="3441dfb6-02f3-4624-9346-0ed81e87e10e"/>
    <ds:schemaRef ds:uri="8fbd6624-1607-46a5-9b14-ba293a566be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BC Widescreen</Template>
  <TotalTime>0</TotalTime>
  <Words>1791</Words>
  <Application>Microsoft Office PowerPoint</Application>
  <PresentationFormat>On-screen Show (4:3)</PresentationFormat>
  <Paragraphs>256</Paragraphs>
  <Slides>13</Slides>
  <Notes>5</Notes>
  <HiddenSlides>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Libre Franklin Black</vt:lpstr>
      <vt:lpstr>Libre Franklin Bold</vt:lpstr>
      <vt:lpstr>Segoe UI</vt:lpstr>
      <vt:lpstr>Symbol</vt:lpstr>
      <vt:lpstr>BC Widescreen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Continuous Improvement  Structure and Approach</dc:title>
  <dc:creator>Paul Remic</dc:creator>
  <cp:lastModifiedBy>Charlotte Brown</cp:lastModifiedBy>
  <cp:revision>4</cp:revision>
  <dcterms:created xsi:type="dcterms:W3CDTF">2019-03-14T16:08:38Z</dcterms:created>
  <dcterms:modified xsi:type="dcterms:W3CDTF">2023-06-28T11:18:56Z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2019-03-05T00:00:00Z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2019-03-05T00:00:00Z</vt:filetime>
  </property>
  <property fmtid="{D5CDD505-2E9C-101B-9397-08002B2CF9AE}" pid="5" name="ClassificationName">
    <vt:lpwstr>ClassificationName</vt:lpwstr>
  </property>
  <property fmtid="{D5CDD505-2E9C-101B-9397-08002B2CF9AE}" pid="6" name="ClassificationMarking">
    <vt:lpwstr>ClassificationMarking</vt:lpwstr>
  </property>
  <property fmtid="{D5CDD505-2E9C-101B-9397-08002B2CF9AE}" pid="7" name="ClassificationMadeBy">
    <vt:lpwstr>WDCNT\SIMBEA</vt:lpwstr>
  </property>
  <property fmtid="{D5CDD505-2E9C-101B-9397-08002B2CF9AE}" pid="8" name="ClassificationMadeExternally">
    <vt:lpwstr>Yes</vt:lpwstr>
  </property>
  <property fmtid="{D5CDD505-2E9C-101B-9397-08002B2CF9AE}" pid="9" name="ClassificationMadeOn">
    <vt:filetime>2019-03-05T16:26:57Z</vt:filetime>
  </property>
  <property fmtid="{D5CDD505-2E9C-101B-9397-08002B2CF9AE}" pid="10" name="ContentTypeId">
    <vt:lpwstr>0x010100E662324615FE7C4D84F9B36930CEB378</vt:lpwstr>
  </property>
  <property fmtid="{D5CDD505-2E9C-101B-9397-08002B2CF9AE}" pid="11" name="AuthorIds_UIVersion_1536">
    <vt:lpwstr>1</vt:lpwstr>
  </property>
  <property fmtid="{D5CDD505-2E9C-101B-9397-08002B2CF9AE}" pid="12" name="Order">
    <vt:r8>183263600</vt:r8>
  </property>
  <property fmtid="{D5CDD505-2E9C-101B-9397-08002B2CF9AE}" pid="13" name="xd_Signature">
    <vt:bool>false</vt:bool>
  </property>
  <property fmtid="{D5CDD505-2E9C-101B-9397-08002B2CF9AE}" pid="14" name="xd_ProgID">
    <vt:lpwstr/>
  </property>
  <property fmtid="{D5CDD505-2E9C-101B-9397-08002B2CF9AE}" pid="15" name="ComplianceAssetId">
    <vt:lpwstr/>
  </property>
  <property fmtid="{D5CDD505-2E9C-101B-9397-08002B2CF9AE}" pid="16" name="TemplateUrl">
    <vt:lpwstr/>
  </property>
  <property fmtid="{D5CDD505-2E9C-101B-9397-08002B2CF9AE}" pid="17" name="_ExtendedDescription">
    <vt:lpwstr/>
  </property>
  <property fmtid="{D5CDD505-2E9C-101B-9397-08002B2CF9AE}" pid="18" name="MediaServiceImageTags">
    <vt:lpwstr/>
  </property>
  <property fmtid="{D5CDD505-2E9C-101B-9397-08002B2CF9AE}" pid="19" name="MSIP_Label_2b28a9a6-133a-4796-ad7d-6b90f7583680_Enabled">
    <vt:lpwstr>true</vt:lpwstr>
  </property>
  <property fmtid="{D5CDD505-2E9C-101B-9397-08002B2CF9AE}" pid="20" name="MSIP_Label_2b28a9a6-133a-4796-ad7d-6b90f7583680_SetDate">
    <vt:lpwstr>2022-06-24T15:24:14Z</vt:lpwstr>
  </property>
  <property fmtid="{D5CDD505-2E9C-101B-9397-08002B2CF9AE}" pid="21" name="MSIP_Label_2b28a9a6-133a-4796-ad7d-6b90f7583680_Method">
    <vt:lpwstr>Standard</vt:lpwstr>
  </property>
  <property fmtid="{D5CDD505-2E9C-101B-9397-08002B2CF9AE}" pid="22" name="MSIP_Label_2b28a9a6-133a-4796-ad7d-6b90f7583680_Name">
    <vt:lpwstr>Private</vt:lpwstr>
  </property>
  <property fmtid="{D5CDD505-2E9C-101B-9397-08002B2CF9AE}" pid="23" name="MSIP_Label_2b28a9a6-133a-4796-ad7d-6b90f7583680_SiteId">
    <vt:lpwstr>996ee15c-0b3e-4a6f-8e65-120a9a51821a</vt:lpwstr>
  </property>
  <property fmtid="{D5CDD505-2E9C-101B-9397-08002B2CF9AE}" pid="24" name="MSIP_Label_2b28a9a6-133a-4796-ad7d-6b90f7583680_ActionId">
    <vt:lpwstr>5da5b7f0-87ff-4dd1-a71c-17586d1b9aa5</vt:lpwstr>
  </property>
  <property fmtid="{D5CDD505-2E9C-101B-9397-08002B2CF9AE}" pid="25" name="MSIP_Label_2b28a9a6-133a-4796-ad7d-6b90f7583680_ContentBits">
    <vt:lpwstr>2</vt:lpwstr>
  </property>
</Properties>
</file>