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7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51B1D-B927-4809-8CE7-582E1F57BF3C}" v="462" dt="2023-08-14T11:03:29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9" autoAdjust="0"/>
    <p:restoredTop sz="89932" autoAdjust="0"/>
  </p:normalViewPr>
  <p:slideViewPr>
    <p:cSldViewPr snapToGrid="0">
      <p:cViewPr varScale="1">
        <p:scale>
          <a:sx n="60" d="100"/>
          <a:sy n="60" d="100"/>
        </p:scale>
        <p:origin x="103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6AD14-EBD0-42F8-80CA-2CDF1F20A6E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5DC089F3-5889-4ECC-9AED-6C20B4AFD250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sz="1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Head of HR &amp; OD</a:t>
          </a:r>
        </a:p>
      </dgm:t>
    </dgm:pt>
    <dgm:pt modelId="{1E7BD79E-53C9-4795-B106-8B436F54F6ED}" type="parTrans" cxnId="{36525513-25D8-444A-A316-C994F0EE6113}">
      <dgm:prSet/>
      <dgm:spPr/>
      <dgm:t>
        <a:bodyPr/>
        <a:lstStyle/>
        <a:p>
          <a:endParaRPr lang="en-GB"/>
        </a:p>
      </dgm:t>
    </dgm:pt>
    <dgm:pt modelId="{E6478D4F-996E-43F8-BA9E-1810AE2D71F5}" type="sibTrans" cxnId="{36525513-25D8-444A-A316-C994F0EE6113}">
      <dgm:prSet/>
      <dgm:spPr/>
      <dgm:t>
        <a:bodyPr/>
        <a:lstStyle/>
        <a:p>
          <a:endParaRPr lang="en-GB"/>
        </a:p>
      </dgm:t>
    </dgm:pt>
    <dgm:pt modelId="{0B057C4A-72B6-4AAC-92B9-69ACCEF61103}">
      <dgm:prSet custT="1"/>
      <dgm:spPr/>
      <dgm:t>
        <a:bodyPr/>
        <a:lstStyle/>
        <a:p>
          <a:r>
            <a:rPr lang="en-GB" sz="1400" dirty="0"/>
            <a:t>HR Operations Manager</a:t>
          </a:r>
        </a:p>
      </dgm:t>
    </dgm:pt>
    <dgm:pt modelId="{B379C203-D492-4356-8C9B-95FEC2F2B586}" type="parTrans" cxnId="{2B7FE3B7-8C0F-4BAA-8C0A-6FF3C2A6CAD5}">
      <dgm:prSet/>
      <dgm:spPr/>
      <dgm:t>
        <a:bodyPr/>
        <a:lstStyle/>
        <a:p>
          <a:endParaRPr lang="en-GB"/>
        </a:p>
      </dgm:t>
    </dgm:pt>
    <dgm:pt modelId="{F267BAAC-E65E-4A70-9955-51B9BD23128C}" type="sibTrans" cxnId="{2B7FE3B7-8C0F-4BAA-8C0A-6FF3C2A6CAD5}">
      <dgm:prSet/>
      <dgm:spPr/>
      <dgm:t>
        <a:bodyPr/>
        <a:lstStyle/>
        <a:p>
          <a:endParaRPr lang="en-GB"/>
        </a:p>
      </dgm:t>
    </dgm:pt>
    <dgm:pt modelId="{DC330001-BBE7-45E6-9908-F14D241AE0FA}">
      <dgm:prSet custT="1"/>
      <dgm:spPr/>
      <dgm:t>
        <a:bodyPr/>
        <a:lstStyle/>
        <a:p>
          <a:r>
            <a:rPr lang="en-GB" sz="1400" dirty="0"/>
            <a:t>Workforce &amp; OD Manager</a:t>
          </a:r>
        </a:p>
      </dgm:t>
    </dgm:pt>
    <dgm:pt modelId="{2B4B8D76-3622-4AD3-A5F2-C9BA70EFF5F6}" type="parTrans" cxnId="{DD950545-F739-4DD0-BFCB-976F1A6498ED}">
      <dgm:prSet/>
      <dgm:spPr/>
      <dgm:t>
        <a:bodyPr/>
        <a:lstStyle/>
        <a:p>
          <a:endParaRPr lang="en-GB"/>
        </a:p>
      </dgm:t>
    </dgm:pt>
    <dgm:pt modelId="{7F23559A-1638-4D03-99ED-D188624B3BEF}" type="sibTrans" cxnId="{DD950545-F739-4DD0-BFCB-976F1A6498ED}">
      <dgm:prSet/>
      <dgm:spPr/>
      <dgm:t>
        <a:bodyPr/>
        <a:lstStyle/>
        <a:p>
          <a:endParaRPr lang="en-GB"/>
        </a:p>
      </dgm:t>
    </dgm:pt>
    <dgm:pt modelId="{16D02246-252D-4E8C-A2FC-259F5BE8B923}">
      <dgm:prSet custT="1"/>
      <dgm:spPr/>
      <dgm:t>
        <a:bodyPr/>
        <a:lstStyle/>
        <a:p>
          <a:r>
            <a:rPr lang="en-GB" sz="1400" dirty="0"/>
            <a:t>HR Business Partners </a:t>
          </a:r>
        </a:p>
      </dgm:t>
    </dgm:pt>
    <dgm:pt modelId="{AA7B0BB0-C3FE-45C4-8E5C-E6785A2D082D}" type="parTrans" cxnId="{521BB2E0-1F3E-43CB-BA37-928B15569FBA}">
      <dgm:prSet/>
      <dgm:spPr/>
      <dgm:t>
        <a:bodyPr/>
        <a:lstStyle/>
        <a:p>
          <a:endParaRPr lang="en-GB"/>
        </a:p>
      </dgm:t>
    </dgm:pt>
    <dgm:pt modelId="{31FCC4D1-D5FE-488C-AC3F-7EBA215FEA8A}" type="sibTrans" cxnId="{521BB2E0-1F3E-43CB-BA37-928B15569FBA}">
      <dgm:prSet/>
      <dgm:spPr/>
      <dgm:t>
        <a:bodyPr/>
        <a:lstStyle/>
        <a:p>
          <a:endParaRPr lang="en-GB"/>
        </a:p>
      </dgm:t>
    </dgm:pt>
    <dgm:pt modelId="{F72517F0-D566-4647-9420-148B41184F37}">
      <dgm:prSet custT="1"/>
      <dgm:spPr/>
      <dgm:t>
        <a:bodyPr/>
        <a:lstStyle/>
        <a:p>
          <a:r>
            <a:rPr lang="en-GB" sz="1400" dirty="0"/>
            <a:t>Health &amp; Safety Manager</a:t>
          </a:r>
        </a:p>
      </dgm:t>
    </dgm:pt>
    <dgm:pt modelId="{A8CDA587-34C2-415B-B61C-7C32AE7614B8}" type="parTrans" cxnId="{C92B109B-F8CA-4A6A-87AD-1FB010D99415}">
      <dgm:prSet/>
      <dgm:spPr/>
      <dgm:t>
        <a:bodyPr/>
        <a:lstStyle/>
        <a:p>
          <a:endParaRPr lang="en-GB"/>
        </a:p>
      </dgm:t>
    </dgm:pt>
    <dgm:pt modelId="{D0139BF0-4350-4B46-9080-40530B3CD640}" type="sibTrans" cxnId="{C92B109B-F8CA-4A6A-87AD-1FB010D99415}">
      <dgm:prSet/>
      <dgm:spPr/>
      <dgm:t>
        <a:bodyPr/>
        <a:lstStyle/>
        <a:p>
          <a:endParaRPr lang="en-GB"/>
        </a:p>
      </dgm:t>
    </dgm:pt>
    <dgm:pt modelId="{C3E2AC9A-E7F9-4E77-8DD5-EFB90FB65FB8}">
      <dgm:prSet custT="1"/>
      <dgm:spPr/>
      <dgm:t>
        <a:bodyPr/>
        <a:lstStyle/>
        <a:p>
          <a:r>
            <a:rPr lang="en-GB" sz="1400" dirty="0"/>
            <a:t>Assistant HR Business Partners</a:t>
          </a:r>
        </a:p>
      </dgm:t>
    </dgm:pt>
    <dgm:pt modelId="{7F0CAECC-86A1-45C3-BBDE-119671B703B3}" type="parTrans" cxnId="{EFD59497-8C25-40F0-9E37-0D6D35F73E5F}">
      <dgm:prSet/>
      <dgm:spPr/>
      <dgm:t>
        <a:bodyPr/>
        <a:lstStyle/>
        <a:p>
          <a:endParaRPr lang="en-GB"/>
        </a:p>
      </dgm:t>
    </dgm:pt>
    <dgm:pt modelId="{0B2BAB6C-B415-4326-80E0-CD76D99E7F5E}" type="sibTrans" cxnId="{EFD59497-8C25-40F0-9E37-0D6D35F73E5F}">
      <dgm:prSet/>
      <dgm:spPr/>
      <dgm:t>
        <a:bodyPr/>
        <a:lstStyle/>
        <a:p>
          <a:endParaRPr lang="en-GB"/>
        </a:p>
      </dgm:t>
    </dgm:pt>
    <dgm:pt modelId="{FD19004B-F0F8-4100-978C-721A9D2FDBC7}">
      <dgm:prSet custT="1"/>
      <dgm:spPr/>
      <dgm:t>
        <a:bodyPr/>
        <a:lstStyle/>
        <a:p>
          <a:r>
            <a:rPr lang="en-GB" sz="1400" dirty="0"/>
            <a:t>Health &amp; Safety Team</a:t>
          </a:r>
        </a:p>
      </dgm:t>
    </dgm:pt>
    <dgm:pt modelId="{5191A412-7159-4DE6-B706-C404C12BC705}" type="parTrans" cxnId="{984E71A3-CD78-46EE-8FF6-7FA640BA76C1}">
      <dgm:prSet/>
      <dgm:spPr/>
      <dgm:t>
        <a:bodyPr/>
        <a:lstStyle/>
        <a:p>
          <a:endParaRPr lang="en-GB"/>
        </a:p>
      </dgm:t>
    </dgm:pt>
    <dgm:pt modelId="{B428C7E0-BD32-4025-BE58-A73B7C0ABB62}" type="sibTrans" cxnId="{984E71A3-CD78-46EE-8FF6-7FA640BA76C1}">
      <dgm:prSet/>
      <dgm:spPr/>
      <dgm:t>
        <a:bodyPr/>
        <a:lstStyle/>
        <a:p>
          <a:endParaRPr lang="en-GB"/>
        </a:p>
      </dgm:t>
    </dgm:pt>
    <dgm:pt modelId="{873546ED-A5B4-4A4D-AEA0-63C20D2FC8D1}">
      <dgm:prSet custT="1"/>
      <dgm:spPr/>
      <dgm:t>
        <a:bodyPr/>
        <a:lstStyle/>
        <a:p>
          <a:r>
            <a:rPr lang="en-GB" sz="1400" dirty="0"/>
            <a:t>Recruitment Team</a:t>
          </a:r>
        </a:p>
      </dgm:t>
    </dgm:pt>
    <dgm:pt modelId="{254CA2B0-C5AA-41BC-A909-80BFE73676F1}" type="parTrans" cxnId="{914FC320-65D9-467A-B6E5-C8E12506E633}">
      <dgm:prSet/>
      <dgm:spPr/>
      <dgm:t>
        <a:bodyPr/>
        <a:lstStyle/>
        <a:p>
          <a:endParaRPr lang="en-GB"/>
        </a:p>
      </dgm:t>
    </dgm:pt>
    <dgm:pt modelId="{73F2D3DD-2BC8-4248-83DD-39275C5E6C82}" type="sibTrans" cxnId="{914FC320-65D9-467A-B6E5-C8E12506E633}">
      <dgm:prSet/>
      <dgm:spPr/>
      <dgm:t>
        <a:bodyPr/>
        <a:lstStyle/>
        <a:p>
          <a:endParaRPr lang="en-GB"/>
        </a:p>
      </dgm:t>
    </dgm:pt>
    <dgm:pt modelId="{3BA170F0-250D-4398-AF4B-AB2E6FF1A931}">
      <dgm:prSet custT="1"/>
      <dgm:spPr/>
      <dgm:t>
        <a:bodyPr/>
        <a:lstStyle/>
        <a:p>
          <a:r>
            <a:rPr lang="en-GB" sz="1400" dirty="0"/>
            <a:t>Data &amp; Systems Team</a:t>
          </a:r>
        </a:p>
      </dgm:t>
    </dgm:pt>
    <dgm:pt modelId="{8E4860DD-39D4-4DBC-94A0-E00D83716ED8}" type="parTrans" cxnId="{9DA983B7-F2BC-4046-BD6D-17AE289E2FEE}">
      <dgm:prSet/>
      <dgm:spPr/>
      <dgm:t>
        <a:bodyPr/>
        <a:lstStyle/>
        <a:p>
          <a:endParaRPr lang="en-GB"/>
        </a:p>
      </dgm:t>
    </dgm:pt>
    <dgm:pt modelId="{F5A2D362-1F35-4B59-8FC2-4BC7DD1F5519}" type="sibTrans" cxnId="{9DA983B7-F2BC-4046-BD6D-17AE289E2FEE}">
      <dgm:prSet/>
      <dgm:spPr/>
      <dgm:t>
        <a:bodyPr/>
        <a:lstStyle/>
        <a:p>
          <a:endParaRPr lang="en-GB"/>
        </a:p>
      </dgm:t>
    </dgm:pt>
    <dgm:pt modelId="{595FD85F-D157-4612-9949-B6B0C1DDDE56}">
      <dgm:prSet custT="1"/>
      <dgm:spPr/>
      <dgm:t>
        <a:bodyPr/>
        <a:lstStyle/>
        <a:p>
          <a:r>
            <a:rPr lang="en-GB" sz="1400" dirty="0"/>
            <a:t>HR Admin Team</a:t>
          </a:r>
        </a:p>
      </dgm:t>
    </dgm:pt>
    <dgm:pt modelId="{15EA2849-BF67-4987-BDF0-BF3BE8F24615}" type="parTrans" cxnId="{D8D3D227-19CF-4944-A3CF-B7FF5D397310}">
      <dgm:prSet/>
      <dgm:spPr/>
      <dgm:t>
        <a:bodyPr/>
        <a:lstStyle/>
        <a:p>
          <a:endParaRPr lang="en-GB"/>
        </a:p>
      </dgm:t>
    </dgm:pt>
    <dgm:pt modelId="{8DED1C5D-481A-433B-B0FD-1E7135F6FB91}" type="sibTrans" cxnId="{D8D3D227-19CF-4944-A3CF-B7FF5D397310}">
      <dgm:prSet/>
      <dgm:spPr/>
      <dgm:t>
        <a:bodyPr/>
        <a:lstStyle/>
        <a:p>
          <a:endParaRPr lang="en-GB"/>
        </a:p>
      </dgm:t>
    </dgm:pt>
    <dgm:pt modelId="{E0F1F56A-6716-463B-A3BD-D61A64B96426}">
      <dgm:prSet custT="1"/>
      <dgm:spPr/>
      <dgm:t>
        <a:bodyPr/>
        <a:lstStyle/>
        <a:p>
          <a:r>
            <a:rPr lang="en-GB" sz="1400" dirty="0"/>
            <a:t>Workforce &amp; OD Team</a:t>
          </a:r>
        </a:p>
      </dgm:t>
    </dgm:pt>
    <dgm:pt modelId="{3F7D325E-D2FA-462A-9B87-8505D432785D}" type="parTrans" cxnId="{88112CC1-E45E-4B71-AC74-B0CEDDB620FC}">
      <dgm:prSet/>
      <dgm:spPr/>
      <dgm:t>
        <a:bodyPr/>
        <a:lstStyle/>
        <a:p>
          <a:endParaRPr lang="en-GB"/>
        </a:p>
      </dgm:t>
    </dgm:pt>
    <dgm:pt modelId="{2850AA51-3FF3-4B94-9A1B-B034B8651C49}" type="sibTrans" cxnId="{88112CC1-E45E-4B71-AC74-B0CEDDB620FC}">
      <dgm:prSet/>
      <dgm:spPr/>
      <dgm:t>
        <a:bodyPr/>
        <a:lstStyle/>
        <a:p>
          <a:endParaRPr lang="en-GB"/>
        </a:p>
      </dgm:t>
    </dgm:pt>
    <dgm:pt modelId="{AB758907-4F55-445C-B4D8-96D233919AB6}" type="pres">
      <dgm:prSet presAssocID="{EAA6AD14-EBD0-42F8-80CA-2CDF1F20A6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8F318C-4F11-4C12-A722-B3F8AA7C8841}" type="pres">
      <dgm:prSet presAssocID="{5DC089F3-5889-4ECC-9AED-6C20B4AFD250}" presName="hierRoot1" presStyleCnt="0">
        <dgm:presLayoutVars>
          <dgm:hierBranch val="init"/>
        </dgm:presLayoutVars>
      </dgm:prSet>
      <dgm:spPr/>
    </dgm:pt>
    <dgm:pt modelId="{CF526880-DBFC-4A36-9A95-C7FB9BD1BD05}" type="pres">
      <dgm:prSet presAssocID="{5DC089F3-5889-4ECC-9AED-6C20B4AFD250}" presName="rootComposite1" presStyleCnt="0"/>
      <dgm:spPr/>
    </dgm:pt>
    <dgm:pt modelId="{7173FFE0-5CEC-4696-8189-695CD43A0F60}" type="pres">
      <dgm:prSet presAssocID="{5DC089F3-5889-4ECC-9AED-6C20B4AFD250}" presName="rootText1" presStyleLbl="node0" presStyleIdx="0" presStyleCnt="1" custScaleX="99296" custScaleY="133646" custLinFactNeighborX="-3237" custLinFactNeighborY="-713">
        <dgm:presLayoutVars>
          <dgm:chPref val="3"/>
        </dgm:presLayoutVars>
      </dgm:prSet>
      <dgm:spPr/>
    </dgm:pt>
    <dgm:pt modelId="{8A1C2726-194E-4874-9A7A-ADEE83106EF7}" type="pres">
      <dgm:prSet presAssocID="{5DC089F3-5889-4ECC-9AED-6C20B4AFD250}" presName="rootConnector1" presStyleLbl="node1" presStyleIdx="0" presStyleCnt="0"/>
      <dgm:spPr/>
    </dgm:pt>
    <dgm:pt modelId="{CC59DD44-ECC1-4665-80FD-99A75D279185}" type="pres">
      <dgm:prSet presAssocID="{5DC089F3-5889-4ECC-9AED-6C20B4AFD250}" presName="hierChild2" presStyleCnt="0"/>
      <dgm:spPr/>
    </dgm:pt>
    <dgm:pt modelId="{6F7C6E26-0ABE-4044-B45C-4B4BCE5A704E}" type="pres">
      <dgm:prSet presAssocID="{B379C203-D492-4356-8C9B-95FEC2F2B586}" presName="Name37" presStyleLbl="parChTrans1D2" presStyleIdx="0" presStyleCnt="4"/>
      <dgm:spPr/>
    </dgm:pt>
    <dgm:pt modelId="{405AFC5E-BE15-4061-A84F-0C18C11333AE}" type="pres">
      <dgm:prSet presAssocID="{0B057C4A-72B6-4AAC-92B9-69ACCEF61103}" presName="hierRoot2" presStyleCnt="0">
        <dgm:presLayoutVars>
          <dgm:hierBranch val="init"/>
        </dgm:presLayoutVars>
      </dgm:prSet>
      <dgm:spPr/>
    </dgm:pt>
    <dgm:pt modelId="{C2341A84-0B02-40E0-9605-36C4AEFD08DE}" type="pres">
      <dgm:prSet presAssocID="{0B057C4A-72B6-4AAC-92B9-69ACCEF61103}" presName="rootComposite" presStyleCnt="0"/>
      <dgm:spPr/>
    </dgm:pt>
    <dgm:pt modelId="{F6230305-36C4-41C7-8DF2-53694B527FB9}" type="pres">
      <dgm:prSet presAssocID="{0B057C4A-72B6-4AAC-92B9-69ACCEF61103}" presName="rootText" presStyleLbl="node2" presStyleIdx="0" presStyleCnt="4" custLinFactNeighborY="4483">
        <dgm:presLayoutVars>
          <dgm:chPref val="3"/>
        </dgm:presLayoutVars>
      </dgm:prSet>
      <dgm:spPr/>
    </dgm:pt>
    <dgm:pt modelId="{C6401664-C0EF-479D-A622-830017975BB0}" type="pres">
      <dgm:prSet presAssocID="{0B057C4A-72B6-4AAC-92B9-69ACCEF61103}" presName="rootConnector" presStyleLbl="node2" presStyleIdx="0" presStyleCnt="4"/>
      <dgm:spPr/>
    </dgm:pt>
    <dgm:pt modelId="{419C7269-22CA-4FD5-B468-04E16354F25C}" type="pres">
      <dgm:prSet presAssocID="{0B057C4A-72B6-4AAC-92B9-69ACCEF61103}" presName="hierChild4" presStyleCnt="0"/>
      <dgm:spPr/>
    </dgm:pt>
    <dgm:pt modelId="{1264D239-7303-42BC-BC6E-2BD665A33C7E}" type="pres">
      <dgm:prSet presAssocID="{254CA2B0-C5AA-41BC-A909-80BFE73676F1}" presName="Name37" presStyleLbl="parChTrans1D3" presStyleIdx="0" presStyleCnt="6"/>
      <dgm:spPr/>
    </dgm:pt>
    <dgm:pt modelId="{22F602AE-E030-440F-8F6F-3953EA565583}" type="pres">
      <dgm:prSet presAssocID="{873546ED-A5B4-4A4D-AEA0-63C20D2FC8D1}" presName="hierRoot2" presStyleCnt="0">
        <dgm:presLayoutVars>
          <dgm:hierBranch val="init"/>
        </dgm:presLayoutVars>
      </dgm:prSet>
      <dgm:spPr/>
    </dgm:pt>
    <dgm:pt modelId="{19D87A55-19A5-4E94-8864-ECBC18A520FB}" type="pres">
      <dgm:prSet presAssocID="{873546ED-A5B4-4A4D-AEA0-63C20D2FC8D1}" presName="rootComposite" presStyleCnt="0"/>
      <dgm:spPr/>
    </dgm:pt>
    <dgm:pt modelId="{F6EA152A-6349-43E1-B433-3ED865FC99C5}" type="pres">
      <dgm:prSet presAssocID="{873546ED-A5B4-4A4D-AEA0-63C20D2FC8D1}" presName="rootText" presStyleLbl="node3" presStyleIdx="0" presStyleCnt="6">
        <dgm:presLayoutVars>
          <dgm:chPref val="3"/>
        </dgm:presLayoutVars>
      </dgm:prSet>
      <dgm:spPr/>
    </dgm:pt>
    <dgm:pt modelId="{EFE26550-FFA4-4097-9F5F-4CA77C8D99E1}" type="pres">
      <dgm:prSet presAssocID="{873546ED-A5B4-4A4D-AEA0-63C20D2FC8D1}" presName="rootConnector" presStyleLbl="node3" presStyleIdx="0" presStyleCnt="6"/>
      <dgm:spPr/>
    </dgm:pt>
    <dgm:pt modelId="{97659191-5272-4385-82E5-4357D060ECFD}" type="pres">
      <dgm:prSet presAssocID="{873546ED-A5B4-4A4D-AEA0-63C20D2FC8D1}" presName="hierChild4" presStyleCnt="0"/>
      <dgm:spPr/>
    </dgm:pt>
    <dgm:pt modelId="{9843AC9F-F595-484C-B6B2-A9C47936582D}" type="pres">
      <dgm:prSet presAssocID="{873546ED-A5B4-4A4D-AEA0-63C20D2FC8D1}" presName="hierChild5" presStyleCnt="0"/>
      <dgm:spPr/>
    </dgm:pt>
    <dgm:pt modelId="{3BD49E58-F370-4462-A8E2-4ACD0C632789}" type="pres">
      <dgm:prSet presAssocID="{8E4860DD-39D4-4DBC-94A0-E00D83716ED8}" presName="Name37" presStyleLbl="parChTrans1D3" presStyleIdx="1" presStyleCnt="6"/>
      <dgm:spPr/>
    </dgm:pt>
    <dgm:pt modelId="{607799CE-D668-49B2-9486-40813938E460}" type="pres">
      <dgm:prSet presAssocID="{3BA170F0-250D-4398-AF4B-AB2E6FF1A931}" presName="hierRoot2" presStyleCnt="0">
        <dgm:presLayoutVars>
          <dgm:hierBranch val="init"/>
        </dgm:presLayoutVars>
      </dgm:prSet>
      <dgm:spPr/>
    </dgm:pt>
    <dgm:pt modelId="{767B03C6-61C4-494B-98BF-2F1A2518D2A3}" type="pres">
      <dgm:prSet presAssocID="{3BA170F0-250D-4398-AF4B-AB2E6FF1A931}" presName="rootComposite" presStyleCnt="0"/>
      <dgm:spPr/>
    </dgm:pt>
    <dgm:pt modelId="{A23A6E80-1B76-4FFD-85F8-6236EF7630F5}" type="pres">
      <dgm:prSet presAssocID="{3BA170F0-250D-4398-AF4B-AB2E6FF1A931}" presName="rootText" presStyleLbl="node3" presStyleIdx="1" presStyleCnt="6">
        <dgm:presLayoutVars>
          <dgm:chPref val="3"/>
        </dgm:presLayoutVars>
      </dgm:prSet>
      <dgm:spPr/>
    </dgm:pt>
    <dgm:pt modelId="{FC46D6BC-618E-4CDB-856B-B70C1E494768}" type="pres">
      <dgm:prSet presAssocID="{3BA170F0-250D-4398-AF4B-AB2E6FF1A931}" presName="rootConnector" presStyleLbl="node3" presStyleIdx="1" presStyleCnt="6"/>
      <dgm:spPr/>
    </dgm:pt>
    <dgm:pt modelId="{68E8D102-5B38-48C3-A25D-CDEDD0278DF1}" type="pres">
      <dgm:prSet presAssocID="{3BA170F0-250D-4398-AF4B-AB2E6FF1A931}" presName="hierChild4" presStyleCnt="0"/>
      <dgm:spPr/>
    </dgm:pt>
    <dgm:pt modelId="{C79AB95B-5152-4D45-BC52-70029652DB92}" type="pres">
      <dgm:prSet presAssocID="{3BA170F0-250D-4398-AF4B-AB2E6FF1A931}" presName="hierChild5" presStyleCnt="0"/>
      <dgm:spPr/>
    </dgm:pt>
    <dgm:pt modelId="{60496989-AD76-488C-B0C6-CD165C769237}" type="pres">
      <dgm:prSet presAssocID="{15EA2849-BF67-4987-BDF0-BF3BE8F24615}" presName="Name37" presStyleLbl="parChTrans1D3" presStyleIdx="2" presStyleCnt="6"/>
      <dgm:spPr/>
    </dgm:pt>
    <dgm:pt modelId="{A8C9A92C-CC6C-4763-817E-886CC6A97256}" type="pres">
      <dgm:prSet presAssocID="{595FD85F-D157-4612-9949-B6B0C1DDDE56}" presName="hierRoot2" presStyleCnt="0">
        <dgm:presLayoutVars>
          <dgm:hierBranch val="init"/>
        </dgm:presLayoutVars>
      </dgm:prSet>
      <dgm:spPr/>
    </dgm:pt>
    <dgm:pt modelId="{CE921B7E-6735-4AFE-B4A2-03D9A7E620F2}" type="pres">
      <dgm:prSet presAssocID="{595FD85F-D157-4612-9949-B6B0C1DDDE56}" presName="rootComposite" presStyleCnt="0"/>
      <dgm:spPr/>
    </dgm:pt>
    <dgm:pt modelId="{9170AAEA-C7C4-44B3-A394-7B8084DC5EBD}" type="pres">
      <dgm:prSet presAssocID="{595FD85F-D157-4612-9949-B6B0C1DDDE56}" presName="rootText" presStyleLbl="node3" presStyleIdx="2" presStyleCnt="6">
        <dgm:presLayoutVars>
          <dgm:chPref val="3"/>
        </dgm:presLayoutVars>
      </dgm:prSet>
      <dgm:spPr/>
    </dgm:pt>
    <dgm:pt modelId="{FD44378E-74A3-4C44-BAA0-95325625E7CC}" type="pres">
      <dgm:prSet presAssocID="{595FD85F-D157-4612-9949-B6B0C1DDDE56}" presName="rootConnector" presStyleLbl="node3" presStyleIdx="2" presStyleCnt="6"/>
      <dgm:spPr/>
    </dgm:pt>
    <dgm:pt modelId="{9C93C69F-72AB-487E-8579-A45A75B45DC1}" type="pres">
      <dgm:prSet presAssocID="{595FD85F-D157-4612-9949-B6B0C1DDDE56}" presName="hierChild4" presStyleCnt="0"/>
      <dgm:spPr/>
    </dgm:pt>
    <dgm:pt modelId="{C07B6660-1063-410F-9A68-7E619458494A}" type="pres">
      <dgm:prSet presAssocID="{595FD85F-D157-4612-9949-B6B0C1DDDE56}" presName="hierChild5" presStyleCnt="0"/>
      <dgm:spPr/>
    </dgm:pt>
    <dgm:pt modelId="{33E206EF-E6B2-4A08-B2C0-B6201E082B4B}" type="pres">
      <dgm:prSet presAssocID="{0B057C4A-72B6-4AAC-92B9-69ACCEF61103}" presName="hierChild5" presStyleCnt="0"/>
      <dgm:spPr/>
    </dgm:pt>
    <dgm:pt modelId="{25DDBA22-0580-4B88-B612-B51FDC3902E0}" type="pres">
      <dgm:prSet presAssocID="{2B4B8D76-3622-4AD3-A5F2-C9BA70EFF5F6}" presName="Name37" presStyleLbl="parChTrans1D2" presStyleIdx="1" presStyleCnt="4"/>
      <dgm:spPr/>
    </dgm:pt>
    <dgm:pt modelId="{A3B2F2C7-CF39-4B2C-8F6D-C14D035893F1}" type="pres">
      <dgm:prSet presAssocID="{DC330001-BBE7-45E6-9908-F14D241AE0FA}" presName="hierRoot2" presStyleCnt="0">
        <dgm:presLayoutVars>
          <dgm:hierBranch val="init"/>
        </dgm:presLayoutVars>
      </dgm:prSet>
      <dgm:spPr/>
    </dgm:pt>
    <dgm:pt modelId="{A0E84667-88B3-4B00-8317-C21A6319CEB6}" type="pres">
      <dgm:prSet presAssocID="{DC330001-BBE7-45E6-9908-F14D241AE0FA}" presName="rootComposite" presStyleCnt="0"/>
      <dgm:spPr/>
    </dgm:pt>
    <dgm:pt modelId="{72D807AE-0C51-44AE-8A11-65D5F3C95281}" type="pres">
      <dgm:prSet presAssocID="{DC330001-BBE7-45E6-9908-F14D241AE0FA}" presName="rootText" presStyleLbl="node2" presStyleIdx="1" presStyleCnt="4">
        <dgm:presLayoutVars>
          <dgm:chPref val="3"/>
        </dgm:presLayoutVars>
      </dgm:prSet>
      <dgm:spPr/>
    </dgm:pt>
    <dgm:pt modelId="{2C40625D-7291-4BCE-871F-F4ACCE521301}" type="pres">
      <dgm:prSet presAssocID="{DC330001-BBE7-45E6-9908-F14D241AE0FA}" presName="rootConnector" presStyleLbl="node2" presStyleIdx="1" presStyleCnt="4"/>
      <dgm:spPr/>
    </dgm:pt>
    <dgm:pt modelId="{45DFE009-2358-495B-9B97-E357F402E3A6}" type="pres">
      <dgm:prSet presAssocID="{DC330001-BBE7-45E6-9908-F14D241AE0FA}" presName="hierChild4" presStyleCnt="0"/>
      <dgm:spPr/>
    </dgm:pt>
    <dgm:pt modelId="{6BA227B7-9A31-451B-ADC5-9086544ACF8C}" type="pres">
      <dgm:prSet presAssocID="{3F7D325E-D2FA-462A-9B87-8505D432785D}" presName="Name37" presStyleLbl="parChTrans1D3" presStyleIdx="3" presStyleCnt="6"/>
      <dgm:spPr/>
    </dgm:pt>
    <dgm:pt modelId="{5767458E-D7D8-4EBC-89A2-C7F40CC64CE0}" type="pres">
      <dgm:prSet presAssocID="{E0F1F56A-6716-463B-A3BD-D61A64B96426}" presName="hierRoot2" presStyleCnt="0">
        <dgm:presLayoutVars>
          <dgm:hierBranch val="init"/>
        </dgm:presLayoutVars>
      </dgm:prSet>
      <dgm:spPr/>
    </dgm:pt>
    <dgm:pt modelId="{5488FF5B-5D7B-4D92-BC1F-57957A0BA7CC}" type="pres">
      <dgm:prSet presAssocID="{E0F1F56A-6716-463B-A3BD-D61A64B96426}" presName="rootComposite" presStyleCnt="0"/>
      <dgm:spPr/>
    </dgm:pt>
    <dgm:pt modelId="{57838EE8-05DC-4F88-A07A-D242FA87B090}" type="pres">
      <dgm:prSet presAssocID="{E0F1F56A-6716-463B-A3BD-D61A64B96426}" presName="rootText" presStyleLbl="node3" presStyleIdx="3" presStyleCnt="6">
        <dgm:presLayoutVars>
          <dgm:chPref val="3"/>
        </dgm:presLayoutVars>
      </dgm:prSet>
      <dgm:spPr/>
    </dgm:pt>
    <dgm:pt modelId="{024C3811-61E6-4D27-A63D-2EC9C0882F00}" type="pres">
      <dgm:prSet presAssocID="{E0F1F56A-6716-463B-A3BD-D61A64B96426}" presName="rootConnector" presStyleLbl="node3" presStyleIdx="3" presStyleCnt="6"/>
      <dgm:spPr/>
    </dgm:pt>
    <dgm:pt modelId="{2FA9CC61-85F9-45F5-A908-DDA4929AC168}" type="pres">
      <dgm:prSet presAssocID="{E0F1F56A-6716-463B-A3BD-D61A64B96426}" presName="hierChild4" presStyleCnt="0"/>
      <dgm:spPr/>
    </dgm:pt>
    <dgm:pt modelId="{9E3301D0-ABA6-4874-970B-5BE2461996B0}" type="pres">
      <dgm:prSet presAssocID="{E0F1F56A-6716-463B-A3BD-D61A64B96426}" presName="hierChild5" presStyleCnt="0"/>
      <dgm:spPr/>
    </dgm:pt>
    <dgm:pt modelId="{31984C49-519D-4BCC-A9DF-A5B3AD809ABA}" type="pres">
      <dgm:prSet presAssocID="{DC330001-BBE7-45E6-9908-F14D241AE0FA}" presName="hierChild5" presStyleCnt="0"/>
      <dgm:spPr/>
    </dgm:pt>
    <dgm:pt modelId="{842D4B2C-64F1-4B45-AFBA-B8FB81BDDE2A}" type="pres">
      <dgm:prSet presAssocID="{AA7B0BB0-C3FE-45C4-8E5C-E6785A2D082D}" presName="Name37" presStyleLbl="parChTrans1D2" presStyleIdx="2" presStyleCnt="4"/>
      <dgm:spPr/>
    </dgm:pt>
    <dgm:pt modelId="{0939E0B0-0D22-4C50-93BE-CD195B3BC948}" type="pres">
      <dgm:prSet presAssocID="{16D02246-252D-4E8C-A2FC-259F5BE8B923}" presName="hierRoot2" presStyleCnt="0">
        <dgm:presLayoutVars>
          <dgm:hierBranch val="init"/>
        </dgm:presLayoutVars>
      </dgm:prSet>
      <dgm:spPr/>
    </dgm:pt>
    <dgm:pt modelId="{5E6E5A8E-3CF8-4477-A7D3-2A8E5F743D6E}" type="pres">
      <dgm:prSet presAssocID="{16D02246-252D-4E8C-A2FC-259F5BE8B923}" presName="rootComposite" presStyleCnt="0"/>
      <dgm:spPr/>
    </dgm:pt>
    <dgm:pt modelId="{466A9D1E-E581-4085-9564-C108FED87C19}" type="pres">
      <dgm:prSet presAssocID="{16D02246-252D-4E8C-A2FC-259F5BE8B923}" presName="rootText" presStyleLbl="node2" presStyleIdx="2" presStyleCnt="4">
        <dgm:presLayoutVars>
          <dgm:chPref val="3"/>
        </dgm:presLayoutVars>
      </dgm:prSet>
      <dgm:spPr/>
    </dgm:pt>
    <dgm:pt modelId="{FAF10F4F-70A9-4E04-A3C4-C5DA5F5D196C}" type="pres">
      <dgm:prSet presAssocID="{16D02246-252D-4E8C-A2FC-259F5BE8B923}" presName="rootConnector" presStyleLbl="node2" presStyleIdx="2" presStyleCnt="4"/>
      <dgm:spPr/>
    </dgm:pt>
    <dgm:pt modelId="{5B630CE7-AAF8-4137-BC80-65E672FC040F}" type="pres">
      <dgm:prSet presAssocID="{16D02246-252D-4E8C-A2FC-259F5BE8B923}" presName="hierChild4" presStyleCnt="0"/>
      <dgm:spPr/>
    </dgm:pt>
    <dgm:pt modelId="{204F6DAE-9029-42F2-B69A-CA323E6E9689}" type="pres">
      <dgm:prSet presAssocID="{7F0CAECC-86A1-45C3-BBDE-119671B703B3}" presName="Name37" presStyleLbl="parChTrans1D3" presStyleIdx="4" presStyleCnt="6"/>
      <dgm:spPr/>
    </dgm:pt>
    <dgm:pt modelId="{D41CE23F-6DA3-448F-8F48-5ED652E76C42}" type="pres">
      <dgm:prSet presAssocID="{C3E2AC9A-E7F9-4E77-8DD5-EFB90FB65FB8}" presName="hierRoot2" presStyleCnt="0">
        <dgm:presLayoutVars>
          <dgm:hierBranch val="init"/>
        </dgm:presLayoutVars>
      </dgm:prSet>
      <dgm:spPr/>
    </dgm:pt>
    <dgm:pt modelId="{8F71BB15-425A-42F0-ACBF-241FA55479B7}" type="pres">
      <dgm:prSet presAssocID="{C3E2AC9A-E7F9-4E77-8DD5-EFB90FB65FB8}" presName="rootComposite" presStyleCnt="0"/>
      <dgm:spPr/>
    </dgm:pt>
    <dgm:pt modelId="{51DE5813-94DF-4592-9E1F-2448E89F9B11}" type="pres">
      <dgm:prSet presAssocID="{C3E2AC9A-E7F9-4E77-8DD5-EFB90FB65FB8}" presName="rootText" presStyleLbl="node3" presStyleIdx="4" presStyleCnt="6" custLinFactNeighborY="-3183">
        <dgm:presLayoutVars>
          <dgm:chPref val="3"/>
        </dgm:presLayoutVars>
      </dgm:prSet>
      <dgm:spPr/>
    </dgm:pt>
    <dgm:pt modelId="{122779C4-D297-4D2C-99D0-EFBF77145948}" type="pres">
      <dgm:prSet presAssocID="{C3E2AC9A-E7F9-4E77-8DD5-EFB90FB65FB8}" presName="rootConnector" presStyleLbl="node3" presStyleIdx="4" presStyleCnt="6"/>
      <dgm:spPr/>
    </dgm:pt>
    <dgm:pt modelId="{32D8E7FB-C165-4D09-9DC7-E8835C9361D3}" type="pres">
      <dgm:prSet presAssocID="{C3E2AC9A-E7F9-4E77-8DD5-EFB90FB65FB8}" presName="hierChild4" presStyleCnt="0"/>
      <dgm:spPr/>
    </dgm:pt>
    <dgm:pt modelId="{BADFCCFC-5839-4D7F-861E-DC932F0D8ADC}" type="pres">
      <dgm:prSet presAssocID="{C3E2AC9A-E7F9-4E77-8DD5-EFB90FB65FB8}" presName="hierChild5" presStyleCnt="0"/>
      <dgm:spPr/>
    </dgm:pt>
    <dgm:pt modelId="{20A12B35-F9C1-4323-B77E-C313663805EC}" type="pres">
      <dgm:prSet presAssocID="{16D02246-252D-4E8C-A2FC-259F5BE8B923}" presName="hierChild5" presStyleCnt="0"/>
      <dgm:spPr/>
    </dgm:pt>
    <dgm:pt modelId="{78E2ABCF-703D-49DE-B0E6-1B5168A1245A}" type="pres">
      <dgm:prSet presAssocID="{A8CDA587-34C2-415B-B61C-7C32AE7614B8}" presName="Name37" presStyleLbl="parChTrans1D2" presStyleIdx="3" presStyleCnt="4"/>
      <dgm:spPr/>
    </dgm:pt>
    <dgm:pt modelId="{35B375A5-D143-4FD2-9639-C8DD4F595AC3}" type="pres">
      <dgm:prSet presAssocID="{F72517F0-D566-4647-9420-148B41184F37}" presName="hierRoot2" presStyleCnt="0">
        <dgm:presLayoutVars>
          <dgm:hierBranch val="init"/>
        </dgm:presLayoutVars>
      </dgm:prSet>
      <dgm:spPr/>
    </dgm:pt>
    <dgm:pt modelId="{16DF662D-FC5C-48F9-A833-AD50CEAB9AF6}" type="pres">
      <dgm:prSet presAssocID="{F72517F0-D566-4647-9420-148B41184F37}" presName="rootComposite" presStyleCnt="0"/>
      <dgm:spPr/>
    </dgm:pt>
    <dgm:pt modelId="{1BC11831-8023-407B-9243-3B793ED362AB}" type="pres">
      <dgm:prSet presAssocID="{F72517F0-D566-4647-9420-148B41184F37}" presName="rootText" presStyleLbl="node2" presStyleIdx="3" presStyleCnt="4">
        <dgm:presLayoutVars>
          <dgm:chPref val="3"/>
        </dgm:presLayoutVars>
      </dgm:prSet>
      <dgm:spPr/>
    </dgm:pt>
    <dgm:pt modelId="{802437D8-4F2F-4B33-BE30-017D303509C3}" type="pres">
      <dgm:prSet presAssocID="{F72517F0-D566-4647-9420-148B41184F37}" presName="rootConnector" presStyleLbl="node2" presStyleIdx="3" presStyleCnt="4"/>
      <dgm:spPr/>
    </dgm:pt>
    <dgm:pt modelId="{A367F5FE-502A-4662-A930-6C3627082C70}" type="pres">
      <dgm:prSet presAssocID="{F72517F0-D566-4647-9420-148B41184F37}" presName="hierChild4" presStyleCnt="0"/>
      <dgm:spPr/>
    </dgm:pt>
    <dgm:pt modelId="{FD618200-4691-4DA4-9ED1-85F7CD275735}" type="pres">
      <dgm:prSet presAssocID="{5191A412-7159-4DE6-B706-C404C12BC705}" presName="Name37" presStyleLbl="parChTrans1D3" presStyleIdx="5" presStyleCnt="6"/>
      <dgm:spPr/>
    </dgm:pt>
    <dgm:pt modelId="{302AF724-69D9-4E2A-937B-97812DC04119}" type="pres">
      <dgm:prSet presAssocID="{FD19004B-F0F8-4100-978C-721A9D2FDBC7}" presName="hierRoot2" presStyleCnt="0">
        <dgm:presLayoutVars>
          <dgm:hierBranch val="init"/>
        </dgm:presLayoutVars>
      </dgm:prSet>
      <dgm:spPr/>
    </dgm:pt>
    <dgm:pt modelId="{5E58B1B7-D0A5-489B-BDC2-257EE57783E8}" type="pres">
      <dgm:prSet presAssocID="{FD19004B-F0F8-4100-978C-721A9D2FDBC7}" presName="rootComposite" presStyleCnt="0"/>
      <dgm:spPr/>
    </dgm:pt>
    <dgm:pt modelId="{7F50649D-F228-4D35-AF85-406D7FA0696F}" type="pres">
      <dgm:prSet presAssocID="{FD19004B-F0F8-4100-978C-721A9D2FDBC7}" presName="rootText" presStyleLbl="node3" presStyleIdx="5" presStyleCnt="6">
        <dgm:presLayoutVars>
          <dgm:chPref val="3"/>
        </dgm:presLayoutVars>
      </dgm:prSet>
      <dgm:spPr/>
    </dgm:pt>
    <dgm:pt modelId="{12D36D74-4765-44A8-96B4-AC9D439FFFC4}" type="pres">
      <dgm:prSet presAssocID="{FD19004B-F0F8-4100-978C-721A9D2FDBC7}" presName="rootConnector" presStyleLbl="node3" presStyleIdx="5" presStyleCnt="6"/>
      <dgm:spPr/>
    </dgm:pt>
    <dgm:pt modelId="{11634B2E-018C-4CA1-8C54-A1357643FD5A}" type="pres">
      <dgm:prSet presAssocID="{FD19004B-F0F8-4100-978C-721A9D2FDBC7}" presName="hierChild4" presStyleCnt="0"/>
      <dgm:spPr/>
    </dgm:pt>
    <dgm:pt modelId="{39930A0A-8A20-4919-B547-BAA7E94242BA}" type="pres">
      <dgm:prSet presAssocID="{FD19004B-F0F8-4100-978C-721A9D2FDBC7}" presName="hierChild5" presStyleCnt="0"/>
      <dgm:spPr/>
    </dgm:pt>
    <dgm:pt modelId="{E4237331-C8B9-4DBC-8E74-E1EAF9E451FD}" type="pres">
      <dgm:prSet presAssocID="{F72517F0-D566-4647-9420-148B41184F37}" presName="hierChild5" presStyleCnt="0"/>
      <dgm:spPr/>
    </dgm:pt>
    <dgm:pt modelId="{269BB52F-5E73-4CE2-93A3-E3954DD3000F}" type="pres">
      <dgm:prSet presAssocID="{5DC089F3-5889-4ECC-9AED-6C20B4AFD250}" presName="hierChild3" presStyleCnt="0"/>
      <dgm:spPr/>
    </dgm:pt>
  </dgm:ptLst>
  <dgm:cxnLst>
    <dgm:cxn modelId="{67AB5401-82C3-45BE-9C29-1C571D137CE4}" type="presOf" srcId="{F72517F0-D566-4647-9420-148B41184F37}" destId="{1BC11831-8023-407B-9243-3B793ED362AB}" srcOrd="0" destOrd="0" presId="urn:microsoft.com/office/officeart/2005/8/layout/orgChart1"/>
    <dgm:cxn modelId="{3AD6F60E-7913-414E-996C-7FBEB1100258}" type="presOf" srcId="{3F7D325E-D2FA-462A-9B87-8505D432785D}" destId="{6BA227B7-9A31-451B-ADC5-9086544ACF8C}" srcOrd="0" destOrd="0" presId="urn:microsoft.com/office/officeart/2005/8/layout/orgChart1"/>
    <dgm:cxn modelId="{B3E0460F-C967-43F1-8467-5CF4C69D4BC8}" type="presOf" srcId="{873546ED-A5B4-4A4D-AEA0-63C20D2FC8D1}" destId="{EFE26550-FFA4-4097-9F5F-4CA77C8D99E1}" srcOrd="1" destOrd="0" presId="urn:microsoft.com/office/officeart/2005/8/layout/orgChart1"/>
    <dgm:cxn modelId="{36525513-25D8-444A-A316-C994F0EE6113}" srcId="{EAA6AD14-EBD0-42F8-80CA-2CDF1F20A6EC}" destId="{5DC089F3-5889-4ECC-9AED-6C20B4AFD250}" srcOrd="0" destOrd="0" parTransId="{1E7BD79E-53C9-4795-B106-8B436F54F6ED}" sibTransId="{E6478D4F-996E-43F8-BA9E-1810AE2D71F5}"/>
    <dgm:cxn modelId="{914FC320-65D9-467A-B6E5-C8E12506E633}" srcId="{0B057C4A-72B6-4AAC-92B9-69ACCEF61103}" destId="{873546ED-A5B4-4A4D-AEA0-63C20D2FC8D1}" srcOrd="0" destOrd="0" parTransId="{254CA2B0-C5AA-41BC-A909-80BFE73676F1}" sibTransId="{73F2D3DD-2BC8-4248-83DD-39275C5E6C82}"/>
    <dgm:cxn modelId="{36EE7224-3F13-404E-95E1-9DBC555B35F5}" type="presOf" srcId="{3BA170F0-250D-4398-AF4B-AB2E6FF1A931}" destId="{A23A6E80-1B76-4FFD-85F8-6236EF7630F5}" srcOrd="0" destOrd="0" presId="urn:microsoft.com/office/officeart/2005/8/layout/orgChart1"/>
    <dgm:cxn modelId="{47714E26-A75D-48CD-9F20-DD405ED7C2FB}" type="presOf" srcId="{FD19004B-F0F8-4100-978C-721A9D2FDBC7}" destId="{7F50649D-F228-4D35-AF85-406D7FA0696F}" srcOrd="0" destOrd="0" presId="urn:microsoft.com/office/officeart/2005/8/layout/orgChart1"/>
    <dgm:cxn modelId="{D8D3D227-19CF-4944-A3CF-B7FF5D397310}" srcId="{0B057C4A-72B6-4AAC-92B9-69ACCEF61103}" destId="{595FD85F-D157-4612-9949-B6B0C1DDDE56}" srcOrd="2" destOrd="0" parTransId="{15EA2849-BF67-4987-BDF0-BF3BE8F24615}" sibTransId="{8DED1C5D-481A-433B-B0FD-1E7135F6FB91}"/>
    <dgm:cxn modelId="{9335A234-B990-4C94-B3ED-D4FE7A5E4EB9}" type="presOf" srcId="{7F0CAECC-86A1-45C3-BBDE-119671B703B3}" destId="{204F6DAE-9029-42F2-B69A-CA323E6E9689}" srcOrd="0" destOrd="0" presId="urn:microsoft.com/office/officeart/2005/8/layout/orgChart1"/>
    <dgm:cxn modelId="{24518D39-E3F3-4839-A471-45D501E5BF32}" type="presOf" srcId="{C3E2AC9A-E7F9-4E77-8DD5-EFB90FB65FB8}" destId="{51DE5813-94DF-4592-9E1F-2448E89F9B11}" srcOrd="0" destOrd="0" presId="urn:microsoft.com/office/officeart/2005/8/layout/orgChart1"/>
    <dgm:cxn modelId="{98CA9C40-149C-46A6-9250-C8837FAED6CE}" type="presOf" srcId="{5DC089F3-5889-4ECC-9AED-6C20B4AFD250}" destId="{8A1C2726-194E-4874-9A7A-ADEE83106EF7}" srcOrd="1" destOrd="0" presId="urn:microsoft.com/office/officeart/2005/8/layout/orgChart1"/>
    <dgm:cxn modelId="{A350B75E-969A-4997-BE82-A9B5013CCB74}" type="presOf" srcId="{AA7B0BB0-C3FE-45C4-8E5C-E6785A2D082D}" destId="{842D4B2C-64F1-4B45-AFBA-B8FB81BDDE2A}" srcOrd="0" destOrd="0" presId="urn:microsoft.com/office/officeart/2005/8/layout/orgChart1"/>
    <dgm:cxn modelId="{D7C62941-80C8-45F6-BE3E-E15AE08365AB}" type="presOf" srcId="{595FD85F-D157-4612-9949-B6B0C1DDDE56}" destId="{FD44378E-74A3-4C44-BAA0-95325625E7CC}" srcOrd="1" destOrd="0" presId="urn:microsoft.com/office/officeart/2005/8/layout/orgChart1"/>
    <dgm:cxn modelId="{9E1E6962-C418-499F-A1F4-2DA8930F0176}" type="presOf" srcId="{FD19004B-F0F8-4100-978C-721A9D2FDBC7}" destId="{12D36D74-4765-44A8-96B4-AC9D439FFFC4}" srcOrd="1" destOrd="0" presId="urn:microsoft.com/office/officeart/2005/8/layout/orgChart1"/>
    <dgm:cxn modelId="{1B852163-2B34-472F-9A16-999B46A0FB4F}" type="presOf" srcId="{8E4860DD-39D4-4DBC-94A0-E00D83716ED8}" destId="{3BD49E58-F370-4462-A8E2-4ACD0C632789}" srcOrd="0" destOrd="0" presId="urn:microsoft.com/office/officeart/2005/8/layout/orgChart1"/>
    <dgm:cxn modelId="{EC9EA763-0287-43AA-93CB-3285BD8A34CC}" type="presOf" srcId="{DC330001-BBE7-45E6-9908-F14D241AE0FA}" destId="{72D807AE-0C51-44AE-8A11-65D5F3C95281}" srcOrd="0" destOrd="0" presId="urn:microsoft.com/office/officeart/2005/8/layout/orgChart1"/>
    <dgm:cxn modelId="{F7CD1F44-550C-4CBC-855B-0AD3D2373CB3}" type="presOf" srcId="{2B4B8D76-3622-4AD3-A5F2-C9BA70EFF5F6}" destId="{25DDBA22-0580-4B88-B612-B51FDC3902E0}" srcOrd="0" destOrd="0" presId="urn:microsoft.com/office/officeart/2005/8/layout/orgChart1"/>
    <dgm:cxn modelId="{DD950545-F739-4DD0-BFCB-976F1A6498ED}" srcId="{5DC089F3-5889-4ECC-9AED-6C20B4AFD250}" destId="{DC330001-BBE7-45E6-9908-F14D241AE0FA}" srcOrd="1" destOrd="0" parTransId="{2B4B8D76-3622-4AD3-A5F2-C9BA70EFF5F6}" sibTransId="{7F23559A-1638-4D03-99ED-D188624B3BEF}"/>
    <dgm:cxn modelId="{B4698B65-DE09-4EE1-A850-36A1808C01D6}" type="presOf" srcId="{16D02246-252D-4E8C-A2FC-259F5BE8B923}" destId="{466A9D1E-E581-4085-9564-C108FED87C19}" srcOrd="0" destOrd="0" presId="urn:microsoft.com/office/officeart/2005/8/layout/orgChart1"/>
    <dgm:cxn modelId="{D7D50C67-3EC9-4AB1-8790-3A78512EFED7}" type="presOf" srcId="{C3E2AC9A-E7F9-4E77-8DD5-EFB90FB65FB8}" destId="{122779C4-D297-4D2C-99D0-EFBF77145948}" srcOrd="1" destOrd="0" presId="urn:microsoft.com/office/officeart/2005/8/layout/orgChart1"/>
    <dgm:cxn modelId="{9A3B606B-9066-47F4-B783-A415D31A2C4E}" type="presOf" srcId="{5DC089F3-5889-4ECC-9AED-6C20B4AFD250}" destId="{7173FFE0-5CEC-4696-8189-695CD43A0F60}" srcOrd="0" destOrd="0" presId="urn:microsoft.com/office/officeart/2005/8/layout/orgChart1"/>
    <dgm:cxn modelId="{07839977-9953-4E14-9383-EFE97AEA2F9E}" type="presOf" srcId="{16D02246-252D-4E8C-A2FC-259F5BE8B923}" destId="{FAF10F4F-70A9-4E04-A3C4-C5DA5F5D196C}" srcOrd="1" destOrd="0" presId="urn:microsoft.com/office/officeart/2005/8/layout/orgChart1"/>
    <dgm:cxn modelId="{6AB4E459-38D7-4E90-9005-88D9A6D2E9F6}" type="presOf" srcId="{DC330001-BBE7-45E6-9908-F14D241AE0FA}" destId="{2C40625D-7291-4BCE-871F-F4ACCE521301}" srcOrd="1" destOrd="0" presId="urn:microsoft.com/office/officeart/2005/8/layout/orgChart1"/>
    <dgm:cxn modelId="{3343197F-22A1-47CF-BEFD-91C482B08D1B}" type="presOf" srcId="{5191A412-7159-4DE6-B706-C404C12BC705}" destId="{FD618200-4691-4DA4-9ED1-85F7CD275735}" srcOrd="0" destOrd="0" presId="urn:microsoft.com/office/officeart/2005/8/layout/orgChart1"/>
    <dgm:cxn modelId="{596D6686-722F-4711-86E9-5ABD1779B898}" type="presOf" srcId="{595FD85F-D157-4612-9949-B6B0C1DDDE56}" destId="{9170AAEA-C7C4-44B3-A394-7B8084DC5EBD}" srcOrd="0" destOrd="0" presId="urn:microsoft.com/office/officeart/2005/8/layout/orgChart1"/>
    <dgm:cxn modelId="{EFD59497-8C25-40F0-9E37-0D6D35F73E5F}" srcId="{16D02246-252D-4E8C-A2FC-259F5BE8B923}" destId="{C3E2AC9A-E7F9-4E77-8DD5-EFB90FB65FB8}" srcOrd="0" destOrd="0" parTransId="{7F0CAECC-86A1-45C3-BBDE-119671B703B3}" sibTransId="{0B2BAB6C-B415-4326-80E0-CD76D99E7F5E}"/>
    <dgm:cxn modelId="{81760A9A-8F59-4C69-B8C9-3D503D12C2AB}" type="presOf" srcId="{3BA170F0-250D-4398-AF4B-AB2E6FF1A931}" destId="{FC46D6BC-618E-4CDB-856B-B70C1E494768}" srcOrd="1" destOrd="0" presId="urn:microsoft.com/office/officeart/2005/8/layout/orgChart1"/>
    <dgm:cxn modelId="{C92B109B-F8CA-4A6A-87AD-1FB010D99415}" srcId="{5DC089F3-5889-4ECC-9AED-6C20B4AFD250}" destId="{F72517F0-D566-4647-9420-148B41184F37}" srcOrd="3" destOrd="0" parTransId="{A8CDA587-34C2-415B-B61C-7C32AE7614B8}" sibTransId="{D0139BF0-4350-4B46-9080-40530B3CD640}"/>
    <dgm:cxn modelId="{426003A2-8F17-4CBE-89E7-39F81675E1CF}" type="presOf" srcId="{0B057C4A-72B6-4AAC-92B9-69ACCEF61103}" destId="{C6401664-C0EF-479D-A622-830017975BB0}" srcOrd="1" destOrd="0" presId="urn:microsoft.com/office/officeart/2005/8/layout/orgChart1"/>
    <dgm:cxn modelId="{984E71A3-CD78-46EE-8FF6-7FA640BA76C1}" srcId="{F72517F0-D566-4647-9420-148B41184F37}" destId="{FD19004B-F0F8-4100-978C-721A9D2FDBC7}" srcOrd="0" destOrd="0" parTransId="{5191A412-7159-4DE6-B706-C404C12BC705}" sibTransId="{B428C7E0-BD32-4025-BE58-A73B7C0ABB62}"/>
    <dgm:cxn modelId="{E8712EA7-0A14-408C-800F-84EB272F0AF6}" type="presOf" srcId="{B379C203-D492-4356-8C9B-95FEC2F2B586}" destId="{6F7C6E26-0ABE-4044-B45C-4B4BCE5A704E}" srcOrd="0" destOrd="0" presId="urn:microsoft.com/office/officeart/2005/8/layout/orgChart1"/>
    <dgm:cxn modelId="{704D29AC-4C0F-4FC1-A3F0-931D6A9DE1C1}" type="presOf" srcId="{E0F1F56A-6716-463B-A3BD-D61A64B96426}" destId="{57838EE8-05DC-4F88-A07A-D242FA87B090}" srcOrd="0" destOrd="0" presId="urn:microsoft.com/office/officeart/2005/8/layout/orgChart1"/>
    <dgm:cxn modelId="{990E9EB3-9EFC-459F-850B-53EA3CA668C6}" type="presOf" srcId="{873546ED-A5B4-4A4D-AEA0-63C20D2FC8D1}" destId="{F6EA152A-6349-43E1-B433-3ED865FC99C5}" srcOrd="0" destOrd="0" presId="urn:microsoft.com/office/officeart/2005/8/layout/orgChart1"/>
    <dgm:cxn modelId="{9DA983B7-F2BC-4046-BD6D-17AE289E2FEE}" srcId="{0B057C4A-72B6-4AAC-92B9-69ACCEF61103}" destId="{3BA170F0-250D-4398-AF4B-AB2E6FF1A931}" srcOrd="1" destOrd="0" parTransId="{8E4860DD-39D4-4DBC-94A0-E00D83716ED8}" sibTransId="{F5A2D362-1F35-4B59-8FC2-4BC7DD1F5519}"/>
    <dgm:cxn modelId="{2B7FE3B7-8C0F-4BAA-8C0A-6FF3C2A6CAD5}" srcId="{5DC089F3-5889-4ECC-9AED-6C20B4AFD250}" destId="{0B057C4A-72B6-4AAC-92B9-69ACCEF61103}" srcOrd="0" destOrd="0" parTransId="{B379C203-D492-4356-8C9B-95FEC2F2B586}" sibTransId="{F267BAAC-E65E-4A70-9955-51B9BD23128C}"/>
    <dgm:cxn modelId="{88112CC1-E45E-4B71-AC74-B0CEDDB620FC}" srcId="{DC330001-BBE7-45E6-9908-F14D241AE0FA}" destId="{E0F1F56A-6716-463B-A3BD-D61A64B96426}" srcOrd="0" destOrd="0" parTransId="{3F7D325E-D2FA-462A-9B87-8505D432785D}" sibTransId="{2850AA51-3FF3-4B94-9A1B-B034B8651C49}"/>
    <dgm:cxn modelId="{32BA5BC1-063F-4EFC-8EF2-18ACF403D498}" type="presOf" srcId="{15EA2849-BF67-4987-BDF0-BF3BE8F24615}" destId="{60496989-AD76-488C-B0C6-CD165C769237}" srcOrd="0" destOrd="0" presId="urn:microsoft.com/office/officeart/2005/8/layout/orgChart1"/>
    <dgm:cxn modelId="{A8C232C4-068A-4078-88B6-E23AAADCC67E}" type="presOf" srcId="{0B057C4A-72B6-4AAC-92B9-69ACCEF61103}" destId="{F6230305-36C4-41C7-8DF2-53694B527FB9}" srcOrd="0" destOrd="0" presId="urn:microsoft.com/office/officeart/2005/8/layout/orgChart1"/>
    <dgm:cxn modelId="{02CD72CB-5638-420A-99F6-31F39F12E691}" type="presOf" srcId="{F72517F0-D566-4647-9420-148B41184F37}" destId="{802437D8-4F2F-4B33-BE30-017D303509C3}" srcOrd="1" destOrd="0" presId="urn:microsoft.com/office/officeart/2005/8/layout/orgChart1"/>
    <dgm:cxn modelId="{99B265D8-882D-4E9B-92FF-AF5A4C3AB5DA}" type="presOf" srcId="{A8CDA587-34C2-415B-B61C-7C32AE7614B8}" destId="{78E2ABCF-703D-49DE-B0E6-1B5168A1245A}" srcOrd="0" destOrd="0" presId="urn:microsoft.com/office/officeart/2005/8/layout/orgChart1"/>
    <dgm:cxn modelId="{521BB2E0-1F3E-43CB-BA37-928B15569FBA}" srcId="{5DC089F3-5889-4ECC-9AED-6C20B4AFD250}" destId="{16D02246-252D-4E8C-A2FC-259F5BE8B923}" srcOrd="2" destOrd="0" parTransId="{AA7B0BB0-C3FE-45C4-8E5C-E6785A2D082D}" sibTransId="{31FCC4D1-D5FE-488C-AC3F-7EBA215FEA8A}"/>
    <dgm:cxn modelId="{2A97DBE4-39DE-4EF9-9D02-A8A1DEB25374}" type="presOf" srcId="{EAA6AD14-EBD0-42F8-80CA-2CDF1F20A6EC}" destId="{AB758907-4F55-445C-B4D8-96D233919AB6}" srcOrd="0" destOrd="0" presId="urn:microsoft.com/office/officeart/2005/8/layout/orgChart1"/>
    <dgm:cxn modelId="{10CEC2ED-9165-4607-8BA9-B3B33E5654FD}" type="presOf" srcId="{254CA2B0-C5AA-41BC-A909-80BFE73676F1}" destId="{1264D239-7303-42BC-BC6E-2BD665A33C7E}" srcOrd="0" destOrd="0" presId="urn:microsoft.com/office/officeart/2005/8/layout/orgChart1"/>
    <dgm:cxn modelId="{9720CEED-4786-47E3-BD19-3A5CEAF3B635}" type="presOf" srcId="{E0F1F56A-6716-463B-A3BD-D61A64B96426}" destId="{024C3811-61E6-4D27-A63D-2EC9C0882F00}" srcOrd="1" destOrd="0" presId="urn:microsoft.com/office/officeart/2005/8/layout/orgChart1"/>
    <dgm:cxn modelId="{1F2E1491-6327-4267-A232-97392DAFC5C5}" type="presParOf" srcId="{AB758907-4F55-445C-B4D8-96D233919AB6}" destId="{758F318C-4F11-4C12-A722-B3F8AA7C8841}" srcOrd="0" destOrd="0" presId="urn:microsoft.com/office/officeart/2005/8/layout/orgChart1"/>
    <dgm:cxn modelId="{28470ED5-E094-4D8C-9DE7-B3D1D7C8A048}" type="presParOf" srcId="{758F318C-4F11-4C12-A722-B3F8AA7C8841}" destId="{CF526880-DBFC-4A36-9A95-C7FB9BD1BD05}" srcOrd="0" destOrd="0" presId="urn:microsoft.com/office/officeart/2005/8/layout/orgChart1"/>
    <dgm:cxn modelId="{CF3D9833-CBE5-4A0C-89DE-D05B406AA4D6}" type="presParOf" srcId="{CF526880-DBFC-4A36-9A95-C7FB9BD1BD05}" destId="{7173FFE0-5CEC-4696-8189-695CD43A0F60}" srcOrd="0" destOrd="0" presId="urn:microsoft.com/office/officeart/2005/8/layout/orgChart1"/>
    <dgm:cxn modelId="{B24A9A47-624E-4FB4-A021-C68EA879AF93}" type="presParOf" srcId="{CF526880-DBFC-4A36-9A95-C7FB9BD1BD05}" destId="{8A1C2726-194E-4874-9A7A-ADEE83106EF7}" srcOrd="1" destOrd="0" presId="urn:microsoft.com/office/officeart/2005/8/layout/orgChart1"/>
    <dgm:cxn modelId="{93AFC3B7-D607-4C35-AC29-AA69617D4A50}" type="presParOf" srcId="{758F318C-4F11-4C12-A722-B3F8AA7C8841}" destId="{CC59DD44-ECC1-4665-80FD-99A75D279185}" srcOrd="1" destOrd="0" presId="urn:microsoft.com/office/officeart/2005/8/layout/orgChart1"/>
    <dgm:cxn modelId="{D11E7103-2528-4BA4-90AA-F69E057FD93B}" type="presParOf" srcId="{CC59DD44-ECC1-4665-80FD-99A75D279185}" destId="{6F7C6E26-0ABE-4044-B45C-4B4BCE5A704E}" srcOrd="0" destOrd="0" presId="urn:microsoft.com/office/officeart/2005/8/layout/orgChart1"/>
    <dgm:cxn modelId="{BD549FAB-2115-4309-8382-A4F9CCD6D84E}" type="presParOf" srcId="{CC59DD44-ECC1-4665-80FD-99A75D279185}" destId="{405AFC5E-BE15-4061-A84F-0C18C11333AE}" srcOrd="1" destOrd="0" presId="urn:microsoft.com/office/officeart/2005/8/layout/orgChart1"/>
    <dgm:cxn modelId="{78AB2857-11D7-462D-96DE-CADF42DAB990}" type="presParOf" srcId="{405AFC5E-BE15-4061-A84F-0C18C11333AE}" destId="{C2341A84-0B02-40E0-9605-36C4AEFD08DE}" srcOrd="0" destOrd="0" presId="urn:microsoft.com/office/officeart/2005/8/layout/orgChart1"/>
    <dgm:cxn modelId="{A3994E47-C14A-425C-A778-5DB4654309DE}" type="presParOf" srcId="{C2341A84-0B02-40E0-9605-36C4AEFD08DE}" destId="{F6230305-36C4-41C7-8DF2-53694B527FB9}" srcOrd="0" destOrd="0" presId="urn:microsoft.com/office/officeart/2005/8/layout/orgChart1"/>
    <dgm:cxn modelId="{79F07C28-8578-4A5F-A7EE-789DA18037FC}" type="presParOf" srcId="{C2341A84-0B02-40E0-9605-36C4AEFD08DE}" destId="{C6401664-C0EF-479D-A622-830017975BB0}" srcOrd="1" destOrd="0" presId="urn:microsoft.com/office/officeart/2005/8/layout/orgChart1"/>
    <dgm:cxn modelId="{BE53D893-171C-4344-A973-09675F28550A}" type="presParOf" srcId="{405AFC5E-BE15-4061-A84F-0C18C11333AE}" destId="{419C7269-22CA-4FD5-B468-04E16354F25C}" srcOrd="1" destOrd="0" presId="urn:microsoft.com/office/officeart/2005/8/layout/orgChart1"/>
    <dgm:cxn modelId="{054A72A2-7CB2-4C12-B68D-0615AE9F26E6}" type="presParOf" srcId="{419C7269-22CA-4FD5-B468-04E16354F25C}" destId="{1264D239-7303-42BC-BC6E-2BD665A33C7E}" srcOrd="0" destOrd="0" presId="urn:microsoft.com/office/officeart/2005/8/layout/orgChart1"/>
    <dgm:cxn modelId="{DE97C1BC-88DB-4199-A7B1-13BCDA2FB1EE}" type="presParOf" srcId="{419C7269-22CA-4FD5-B468-04E16354F25C}" destId="{22F602AE-E030-440F-8F6F-3953EA565583}" srcOrd="1" destOrd="0" presId="urn:microsoft.com/office/officeart/2005/8/layout/orgChart1"/>
    <dgm:cxn modelId="{6C5905A5-F3CF-4292-B5F8-9510188DBC2A}" type="presParOf" srcId="{22F602AE-E030-440F-8F6F-3953EA565583}" destId="{19D87A55-19A5-4E94-8864-ECBC18A520FB}" srcOrd="0" destOrd="0" presId="urn:microsoft.com/office/officeart/2005/8/layout/orgChart1"/>
    <dgm:cxn modelId="{50069F7B-8E80-4275-B7DD-5CCDE537761B}" type="presParOf" srcId="{19D87A55-19A5-4E94-8864-ECBC18A520FB}" destId="{F6EA152A-6349-43E1-B433-3ED865FC99C5}" srcOrd="0" destOrd="0" presId="urn:microsoft.com/office/officeart/2005/8/layout/orgChart1"/>
    <dgm:cxn modelId="{28603208-43D9-497E-9786-6805D584118F}" type="presParOf" srcId="{19D87A55-19A5-4E94-8864-ECBC18A520FB}" destId="{EFE26550-FFA4-4097-9F5F-4CA77C8D99E1}" srcOrd="1" destOrd="0" presId="urn:microsoft.com/office/officeart/2005/8/layout/orgChart1"/>
    <dgm:cxn modelId="{A6C1799E-A328-4A2A-8035-E28CEB211784}" type="presParOf" srcId="{22F602AE-E030-440F-8F6F-3953EA565583}" destId="{97659191-5272-4385-82E5-4357D060ECFD}" srcOrd="1" destOrd="0" presId="urn:microsoft.com/office/officeart/2005/8/layout/orgChart1"/>
    <dgm:cxn modelId="{D135C493-BE13-4E53-B956-FC2A5F70E42F}" type="presParOf" srcId="{22F602AE-E030-440F-8F6F-3953EA565583}" destId="{9843AC9F-F595-484C-B6B2-A9C47936582D}" srcOrd="2" destOrd="0" presId="urn:microsoft.com/office/officeart/2005/8/layout/orgChart1"/>
    <dgm:cxn modelId="{38F76A57-F0A9-4803-8A7B-7F9D986A6726}" type="presParOf" srcId="{419C7269-22CA-4FD5-B468-04E16354F25C}" destId="{3BD49E58-F370-4462-A8E2-4ACD0C632789}" srcOrd="2" destOrd="0" presId="urn:microsoft.com/office/officeart/2005/8/layout/orgChart1"/>
    <dgm:cxn modelId="{DC5FCCDE-99E3-4657-9F93-B180FC1C56C3}" type="presParOf" srcId="{419C7269-22CA-4FD5-B468-04E16354F25C}" destId="{607799CE-D668-49B2-9486-40813938E460}" srcOrd="3" destOrd="0" presId="urn:microsoft.com/office/officeart/2005/8/layout/orgChart1"/>
    <dgm:cxn modelId="{353A0F5E-2174-47E9-AA89-7A04A05C5B4D}" type="presParOf" srcId="{607799CE-D668-49B2-9486-40813938E460}" destId="{767B03C6-61C4-494B-98BF-2F1A2518D2A3}" srcOrd="0" destOrd="0" presId="urn:microsoft.com/office/officeart/2005/8/layout/orgChart1"/>
    <dgm:cxn modelId="{153F4BB3-8E2E-4017-BD49-983DBFF0CA3D}" type="presParOf" srcId="{767B03C6-61C4-494B-98BF-2F1A2518D2A3}" destId="{A23A6E80-1B76-4FFD-85F8-6236EF7630F5}" srcOrd="0" destOrd="0" presId="urn:microsoft.com/office/officeart/2005/8/layout/orgChart1"/>
    <dgm:cxn modelId="{1C8E8F34-99BA-4A0D-9A01-7E340EE2971E}" type="presParOf" srcId="{767B03C6-61C4-494B-98BF-2F1A2518D2A3}" destId="{FC46D6BC-618E-4CDB-856B-B70C1E494768}" srcOrd="1" destOrd="0" presId="urn:microsoft.com/office/officeart/2005/8/layout/orgChart1"/>
    <dgm:cxn modelId="{418446D5-F0EC-486A-8877-EC9356D56FCC}" type="presParOf" srcId="{607799CE-D668-49B2-9486-40813938E460}" destId="{68E8D102-5B38-48C3-A25D-CDEDD0278DF1}" srcOrd="1" destOrd="0" presId="urn:microsoft.com/office/officeart/2005/8/layout/orgChart1"/>
    <dgm:cxn modelId="{46D03586-2A5E-402F-8D3A-2521B418BC8E}" type="presParOf" srcId="{607799CE-D668-49B2-9486-40813938E460}" destId="{C79AB95B-5152-4D45-BC52-70029652DB92}" srcOrd="2" destOrd="0" presId="urn:microsoft.com/office/officeart/2005/8/layout/orgChart1"/>
    <dgm:cxn modelId="{A3FABB3D-55BD-4D5C-A33D-459FE53B5589}" type="presParOf" srcId="{419C7269-22CA-4FD5-B468-04E16354F25C}" destId="{60496989-AD76-488C-B0C6-CD165C769237}" srcOrd="4" destOrd="0" presId="urn:microsoft.com/office/officeart/2005/8/layout/orgChart1"/>
    <dgm:cxn modelId="{BD78BC83-CFA9-40D8-A2A8-0BED83C60591}" type="presParOf" srcId="{419C7269-22CA-4FD5-B468-04E16354F25C}" destId="{A8C9A92C-CC6C-4763-817E-886CC6A97256}" srcOrd="5" destOrd="0" presId="urn:microsoft.com/office/officeart/2005/8/layout/orgChart1"/>
    <dgm:cxn modelId="{D664E3F4-E497-4777-AB8C-B15CC7D7FFD5}" type="presParOf" srcId="{A8C9A92C-CC6C-4763-817E-886CC6A97256}" destId="{CE921B7E-6735-4AFE-B4A2-03D9A7E620F2}" srcOrd="0" destOrd="0" presId="urn:microsoft.com/office/officeart/2005/8/layout/orgChart1"/>
    <dgm:cxn modelId="{4E25D0DD-2ADF-4D73-B6B1-97E52EA3F762}" type="presParOf" srcId="{CE921B7E-6735-4AFE-B4A2-03D9A7E620F2}" destId="{9170AAEA-C7C4-44B3-A394-7B8084DC5EBD}" srcOrd="0" destOrd="0" presId="urn:microsoft.com/office/officeart/2005/8/layout/orgChart1"/>
    <dgm:cxn modelId="{5A302A22-377E-4A05-80EB-E061DB81BF36}" type="presParOf" srcId="{CE921B7E-6735-4AFE-B4A2-03D9A7E620F2}" destId="{FD44378E-74A3-4C44-BAA0-95325625E7CC}" srcOrd="1" destOrd="0" presId="urn:microsoft.com/office/officeart/2005/8/layout/orgChart1"/>
    <dgm:cxn modelId="{72C999FD-7311-4D6F-87B1-7FCF26B74DAE}" type="presParOf" srcId="{A8C9A92C-CC6C-4763-817E-886CC6A97256}" destId="{9C93C69F-72AB-487E-8579-A45A75B45DC1}" srcOrd="1" destOrd="0" presId="urn:microsoft.com/office/officeart/2005/8/layout/orgChart1"/>
    <dgm:cxn modelId="{B97589FB-FBE8-4AC9-B215-4959F4610055}" type="presParOf" srcId="{A8C9A92C-CC6C-4763-817E-886CC6A97256}" destId="{C07B6660-1063-410F-9A68-7E619458494A}" srcOrd="2" destOrd="0" presId="urn:microsoft.com/office/officeart/2005/8/layout/orgChart1"/>
    <dgm:cxn modelId="{4B848471-80AD-405B-B6E3-09B22DABF5A1}" type="presParOf" srcId="{405AFC5E-BE15-4061-A84F-0C18C11333AE}" destId="{33E206EF-E6B2-4A08-B2C0-B6201E082B4B}" srcOrd="2" destOrd="0" presId="urn:microsoft.com/office/officeart/2005/8/layout/orgChart1"/>
    <dgm:cxn modelId="{FAD09C1C-77C2-4873-B18E-F04D44318494}" type="presParOf" srcId="{CC59DD44-ECC1-4665-80FD-99A75D279185}" destId="{25DDBA22-0580-4B88-B612-B51FDC3902E0}" srcOrd="2" destOrd="0" presId="urn:microsoft.com/office/officeart/2005/8/layout/orgChart1"/>
    <dgm:cxn modelId="{3A5171E0-617E-4D58-A69F-D6B70D41A3F4}" type="presParOf" srcId="{CC59DD44-ECC1-4665-80FD-99A75D279185}" destId="{A3B2F2C7-CF39-4B2C-8F6D-C14D035893F1}" srcOrd="3" destOrd="0" presId="urn:microsoft.com/office/officeart/2005/8/layout/orgChart1"/>
    <dgm:cxn modelId="{DB4879F9-086D-4E24-BC02-CB76ECF8585F}" type="presParOf" srcId="{A3B2F2C7-CF39-4B2C-8F6D-C14D035893F1}" destId="{A0E84667-88B3-4B00-8317-C21A6319CEB6}" srcOrd="0" destOrd="0" presId="urn:microsoft.com/office/officeart/2005/8/layout/orgChart1"/>
    <dgm:cxn modelId="{F359DF2B-2E48-4585-9B89-2C000A72031A}" type="presParOf" srcId="{A0E84667-88B3-4B00-8317-C21A6319CEB6}" destId="{72D807AE-0C51-44AE-8A11-65D5F3C95281}" srcOrd="0" destOrd="0" presId="urn:microsoft.com/office/officeart/2005/8/layout/orgChart1"/>
    <dgm:cxn modelId="{67C66D95-3C9F-48F0-AB6C-262D615359E6}" type="presParOf" srcId="{A0E84667-88B3-4B00-8317-C21A6319CEB6}" destId="{2C40625D-7291-4BCE-871F-F4ACCE521301}" srcOrd="1" destOrd="0" presId="urn:microsoft.com/office/officeart/2005/8/layout/orgChart1"/>
    <dgm:cxn modelId="{70C3A258-5F51-4031-AE45-886ABD8009F9}" type="presParOf" srcId="{A3B2F2C7-CF39-4B2C-8F6D-C14D035893F1}" destId="{45DFE009-2358-495B-9B97-E357F402E3A6}" srcOrd="1" destOrd="0" presId="urn:microsoft.com/office/officeart/2005/8/layout/orgChart1"/>
    <dgm:cxn modelId="{720F7DC4-9AA4-4204-9B7E-3AD9EFFA5526}" type="presParOf" srcId="{45DFE009-2358-495B-9B97-E357F402E3A6}" destId="{6BA227B7-9A31-451B-ADC5-9086544ACF8C}" srcOrd="0" destOrd="0" presId="urn:microsoft.com/office/officeart/2005/8/layout/orgChart1"/>
    <dgm:cxn modelId="{EBC928D7-2F01-410A-A383-3948EAC4520F}" type="presParOf" srcId="{45DFE009-2358-495B-9B97-E357F402E3A6}" destId="{5767458E-D7D8-4EBC-89A2-C7F40CC64CE0}" srcOrd="1" destOrd="0" presId="urn:microsoft.com/office/officeart/2005/8/layout/orgChart1"/>
    <dgm:cxn modelId="{1C68E0C2-F3FC-4FF2-8C11-D46C3B720A3A}" type="presParOf" srcId="{5767458E-D7D8-4EBC-89A2-C7F40CC64CE0}" destId="{5488FF5B-5D7B-4D92-BC1F-57957A0BA7CC}" srcOrd="0" destOrd="0" presId="urn:microsoft.com/office/officeart/2005/8/layout/orgChart1"/>
    <dgm:cxn modelId="{BF93B49D-BFBB-4611-9653-FB968374254C}" type="presParOf" srcId="{5488FF5B-5D7B-4D92-BC1F-57957A0BA7CC}" destId="{57838EE8-05DC-4F88-A07A-D242FA87B090}" srcOrd="0" destOrd="0" presId="urn:microsoft.com/office/officeart/2005/8/layout/orgChart1"/>
    <dgm:cxn modelId="{2567A1A6-F17C-4523-98AD-AD51E9E49F63}" type="presParOf" srcId="{5488FF5B-5D7B-4D92-BC1F-57957A0BA7CC}" destId="{024C3811-61E6-4D27-A63D-2EC9C0882F00}" srcOrd="1" destOrd="0" presId="urn:microsoft.com/office/officeart/2005/8/layout/orgChart1"/>
    <dgm:cxn modelId="{9369C02F-2362-403D-ACCE-1F13D779F6D1}" type="presParOf" srcId="{5767458E-D7D8-4EBC-89A2-C7F40CC64CE0}" destId="{2FA9CC61-85F9-45F5-A908-DDA4929AC168}" srcOrd="1" destOrd="0" presId="urn:microsoft.com/office/officeart/2005/8/layout/orgChart1"/>
    <dgm:cxn modelId="{35FA8D17-A817-4F24-A0FD-A3295F76056C}" type="presParOf" srcId="{5767458E-D7D8-4EBC-89A2-C7F40CC64CE0}" destId="{9E3301D0-ABA6-4874-970B-5BE2461996B0}" srcOrd="2" destOrd="0" presId="urn:microsoft.com/office/officeart/2005/8/layout/orgChart1"/>
    <dgm:cxn modelId="{54D9C517-B867-470F-870A-9EC99E7B5724}" type="presParOf" srcId="{A3B2F2C7-CF39-4B2C-8F6D-C14D035893F1}" destId="{31984C49-519D-4BCC-A9DF-A5B3AD809ABA}" srcOrd="2" destOrd="0" presId="urn:microsoft.com/office/officeart/2005/8/layout/orgChart1"/>
    <dgm:cxn modelId="{9DBE807D-4F46-443B-8252-D1B151FC5321}" type="presParOf" srcId="{CC59DD44-ECC1-4665-80FD-99A75D279185}" destId="{842D4B2C-64F1-4B45-AFBA-B8FB81BDDE2A}" srcOrd="4" destOrd="0" presId="urn:microsoft.com/office/officeart/2005/8/layout/orgChart1"/>
    <dgm:cxn modelId="{941D08AE-4F42-4773-89E2-1D370AB35F56}" type="presParOf" srcId="{CC59DD44-ECC1-4665-80FD-99A75D279185}" destId="{0939E0B0-0D22-4C50-93BE-CD195B3BC948}" srcOrd="5" destOrd="0" presId="urn:microsoft.com/office/officeart/2005/8/layout/orgChart1"/>
    <dgm:cxn modelId="{AEB1CBD2-8B09-45BC-9B09-4D661AA03075}" type="presParOf" srcId="{0939E0B0-0D22-4C50-93BE-CD195B3BC948}" destId="{5E6E5A8E-3CF8-4477-A7D3-2A8E5F743D6E}" srcOrd="0" destOrd="0" presId="urn:microsoft.com/office/officeart/2005/8/layout/orgChart1"/>
    <dgm:cxn modelId="{3F340AED-D5F7-4109-96D4-D13861425218}" type="presParOf" srcId="{5E6E5A8E-3CF8-4477-A7D3-2A8E5F743D6E}" destId="{466A9D1E-E581-4085-9564-C108FED87C19}" srcOrd="0" destOrd="0" presId="urn:microsoft.com/office/officeart/2005/8/layout/orgChart1"/>
    <dgm:cxn modelId="{8DFD77B5-DB1F-43D4-B6E3-86D59672C805}" type="presParOf" srcId="{5E6E5A8E-3CF8-4477-A7D3-2A8E5F743D6E}" destId="{FAF10F4F-70A9-4E04-A3C4-C5DA5F5D196C}" srcOrd="1" destOrd="0" presId="urn:microsoft.com/office/officeart/2005/8/layout/orgChart1"/>
    <dgm:cxn modelId="{6536DBFC-3851-45D3-B734-C143B357182D}" type="presParOf" srcId="{0939E0B0-0D22-4C50-93BE-CD195B3BC948}" destId="{5B630CE7-AAF8-4137-BC80-65E672FC040F}" srcOrd="1" destOrd="0" presId="urn:microsoft.com/office/officeart/2005/8/layout/orgChart1"/>
    <dgm:cxn modelId="{158AA0DF-069E-471F-8A65-7DA923BDC24E}" type="presParOf" srcId="{5B630CE7-AAF8-4137-BC80-65E672FC040F}" destId="{204F6DAE-9029-42F2-B69A-CA323E6E9689}" srcOrd="0" destOrd="0" presId="urn:microsoft.com/office/officeart/2005/8/layout/orgChart1"/>
    <dgm:cxn modelId="{93B64283-55A0-42BB-B907-0AF653EA78A5}" type="presParOf" srcId="{5B630CE7-AAF8-4137-BC80-65E672FC040F}" destId="{D41CE23F-6DA3-448F-8F48-5ED652E76C42}" srcOrd="1" destOrd="0" presId="urn:microsoft.com/office/officeart/2005/8/layout/orgChart1"/>
    <dgm:cxn modelId="{8F2E4F91-5DFD-4AD1-B94E-4A4A203C57DC}" type="presParOf" srcId="{D41CE23F-6DA3-448F-8F48-5ED652E76C42}" destId="{8F71BB15-425A-42F0-ACBF-241FA55479B7}" srcOrd="0" destOrd="0" presId="urn:microsoft.com/office/officeart/2005/8/layout/orgChart1"/>
    <dgm:cxn modelId="{701BAF08-9CD4-4D35-9CE3-81C6332CD0D6}" type="presParOf" srcId="{8F71BB15-425A-42F0-ACBF-241FA55479B7}" destId="{51DE5813-94DF-4592-9E1F-2448E89F9B11}" srcOrd="0" destOrd="0" presId="urn:microsoft.com/office/officeart/2005/8/layout/orgChart1"/>
    <dgm:cxn modelId="{D42AAE84-926D-4C59-AF85-FD512152D958}" type="presParOf" srcId="{8F71BB15-425A-42F0-ACBF-241FA55479B7}" destId="{122779C4-D297-4D2C-99D0-EFBF77145948}" srcOrd="1" destOrd="0" presId="urn:microsoft.com/office/officeart/2005/8/layout/orgChart1"/>
    <dgm:cxn modelId="{11C1314E-BF19-46BA-8D28-5AF4C823596F}" type="presParOf" srcId="{D41CE23F-6DA3-448F-8F48-5ED652E76C42}" destId="{32D8E7FB-C165-4D09-9DC7-E8835C9361D3}" srcOrd="1" destOrd="0" presId="urn:microsoft.com/office/officeart/2005/8/layout/orgChart1"/>
    <dgm:cxn modelId="{D08FE5C6-EE85-4FD8-96AD-D3C11444580D}" type="presParOf" srcId="{D41CE23F-6DA3-448F-8F48-5ED652E76C42}" destId="{BADFCCFC-5839-4D7F-861E-DC932F0D8ADC}" srcOrd="2" destOrd="0" presId="urn:microsoft.com/office/officeart/2005/8/layout/orgChart1"/>
    <dgm:cxn modelId="{1488DC43-68E2-468B-A0F2-6D37924074D4}" type="presParOf" srcId="{0939E0B0-0D22-4C50-93BE-CD195B3BC948}" destId="{20A12B35-F9C1-4323-B77E-C313663805EC}" srcOrd="2" destOrd="0" presId="urn:microsoft.com/office/officeart/2005/8/layout/orgChart1"/>
    <dgm:cxn modelId="{8A5D5385-35EA-4820-A26A-EC201B5DE96A}" type="presParOf" srcId="{CC59DD44-ECC1-4665-80FD-99A75D279185}" destId="{78E2ABCF-703D-49DE-B0E6-1B5168A1245A}" srcOrd="6" destOrd="0" presId="urn:microsoft.com/office/officeart/2005/8/layout/orgChart1"/>
    <dgm:cxn modelId="{337845EF-1B9C-43CE-A049-350DB3AF3AF2}" type="presParOf" srcId="{CC59DD44-ECC1-4665-80FD-99A75D279185}" destId="{35B375A5-D143-4FD2-9639-C8DD4F595AC3}" srcOrd="7" destOrd="0" presId="urn:microsoft.com/office/officeart/2005/8/layout/orgChart1"/>
    <dgm:cxn modelId="{D5512281-372A-48FE-B4D0-70A2FFD2D3D7}" type="presParOf" srcId="{35B375A5-D143-4FD2-9639-C8DD4F595AC3}" destId="{16DF662D-FC5C-48F9-A833-AD50CEAB9AF6}" srcOrd="0" destOrd="0" presId="urn:microsoft.com/office/officeart/2005/8/layout/orgChart1"/>
    <dgm:cxn modelId="{D2A00B7C-D693-470F-9254-1357D217C926}" type="presParOf" srcId="{16DF662D-FC5C-48F9-A833-AD50CEAB9AF6}" destId="{1BC11831-8023-407B-9243-3B793ED362AB}" srcOrd="0" destOrd="0" presId="urn:microsoft.com/office/officeart/2005/8/layout/orgChart1"/>
    <dgm:cxn modelId="{2808AEFC-2301-4FAC-8486-EA74868B73B3}" type="presParOf" srcId="{16DF662D-FC5C-48F9-A833-AD50CEAB9AF6}" destId="{802437D8-4F2F-4B33-BE30-017D303509C3}" srcOrd="1" destOrd="0" presId="urn:microsoft.com/office/officeart/2005/8/layout/orgChart1"/>
    <dgm:cxn modelId="{BB193762-E6CA-4457-A938-69CEF4B5AEF8}" type="presParOf" srcId="{35B375A5-D143-4FD2-9639-C8DD4F595AC3}" destId="{A367F5FE-502A-4662-A930-6C3627082C70}" srcOrd="1" destOrd="0" presId="urn:microsoft.com/office/officeart/2005/8/layout/orgChart1"/>
    <dgm:cxn modelId="{AC11D1B0-D72F-4C1D-918A-8DBA0A41956F}" type="presParOf" srcId="{A367F5FE-502A-4662-A930-6C3627082C70}" destId="{FD618200-4691-4DA4-9ED1-85F7CD275735}" srcOrd="0" destOrd="0" presId="urn:microsoft.com/office/officeart/2005/8/layout/orgChart1"/>
    <dgm:cxn modelId="{20F4A17F-5617-4AA9-B335-B38220A8291E}" type="presParOf" srcId="{A367F5FE-502A-4662-A930-6C3627082C70}" destId="{302AF724-69D9-4E2A-937B-97812DC04119}" srcOrd="1" destOrd="0" presId="urn:microsoft.com/office/officeart/2005/8/layout/orgChart1"/>
    <dgm:cxn modelId="{F4DEE303-EBC2-492E-AFC7-94F5FBCD6A4D}" type="presParOf" srcId="{302AF724-69D9-4E2A-937B-97812DC04119}" destId="{5E58B1B7-D0A5-489B-BDC2-257EE57783E8}" srcOrd="0" destOrd="0" presId="urn:microsoft.com/office/officeart/2005/8/layout/orgChart1"/>
    <dgm:cxn modelId="{A2A70998-52B9-4005-B4D3-150D43AD2C3C}" type="presParOf" srcId="{5E58B1B7-D0A5-489B-BDC2-257EE57783E8}" destId="{7F50649D-F228-4D35-AF85-406D7FA0696F}" srcOrd="0" destOrd="0" presId="urn:microsoft.com/office/officeart/2005/8/layout/orgChart1"/>
    <dgm:cxn modelId="{05466679-69BA-467E-BD30-C715356D29A2}" type="presParOf" srcId="{5E58B1B7-D0A5-489B-BDC2-257EE57783E8}" destId="{12D36D74-4765-44A8-96B4-AC9D439FFFC4}" srcOrd="1" destOrd="0" presId="urn:microsoft.com/office/officeart/2005/8/layout/orgChart1"/>
    <dgm:cxn modelId="{EBC0D3C6-7871-417D-A363-1FD1E8A369F6}" type="presParOf" srcId="{302AF724-69D9-4E2A-937B-97812DC04119}" destId="{11634B2E-018C-4CA1-8C54-A1357643FD5A}" srcOrd="1" destOrd="0" presId="urn:microsoft.com/office/officeart/2005/8/layout/orgChart1"/>
    <dgm:cxn modelId="{3315BDA0-76E1-4703-8319-EEE4517C50A2}" type="presParOf" srcId="{302AF724-69D9-4E2A-937B-97812DC04119}" destId="{39930A0A-8A20-4919-B547-BAA7E94242BA}" srcOrd="2" destOrd="0" presId="urn:microsoft.com/office/officeart/2005/8/layout/orgChart1"/>
    <dgm:cxn modelId="{9595CE89-DD25-4B9F-9C71-B4BD1FE0FB44}" type="presParOf" srcId="{35B375A5-D143-4FD2-9639-C8DD4F595AC3}" destId="{E4237331-C8B9-4DBC-8E74-E1EAF9E451FD}" srcOrd="2" destOrd="0" presId="urn:microsoft.com/office/officeart/2005/8/layout/orgChart1"/>
    <dgm:cxn modelId="{737B3A3F-62C5-4E7D-965A-CEE567290CA8}" type="presParOf" srcId="{758F318C-4F11-4C12-A722-B3F8AA7C8841}" destId="{269BB52F-5E73-4CE2-93A3-E3954DD3000F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18200-4691-4DA4-9ED1-85F7CD275735}">
      <dsp:nvSpPr>
        <dsp:cNvPr id="0" name=""/>
        <dsp:cNvSpPr/>
      </dsp:nvSpPr>
      <dsp:spPr>
        <a:xfrm>
          <a:off x="7500040" y="1899147"/>
          <a:ext cx="206684" cy="633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832"/>
              </a:lnTo>
              <a:lnTo>
                <a:pt x="206684" y="63383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2ABCF-703D-49DE-B0E6-1B5168A1245A}">
      <dsp:nvSpPr>
        <dsp:cNvPr id="0" name=""/>
        <dsp:cNvSpPr/>
      </dsp:nvSpPr>
      <dsp:spPr>
        <a:xfrm>
          <a:off x="5505712" y="920752"/>
          <a:ext cx="2545486" cy="289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66"/>
              </a:lnTo>
              <a:lnTo>
                <a:pt x="2545486" y="144766"/>
              </a:lnTo>
              <a:lnTo>
                <a:pt x="2545486" y="2894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6DAE-9029-42F2-B69A-CA323E6E9689}">
      <dsp:nvSpPr>
        <dsp:cNvPr id="0" name=""/>
        <dsp:cNvSpPr/>
      </dsp:nvSpPr>
      <dsp:spPr>
        <a:xfrm>
          <a:off x="5832784" y="1899147"/>
          <a:ext cx="206684" cy="611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903"/>
              </a:lnTo>
              <a:lnTo>
                <a:pt x="206684" y="61190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D4B2C-64F1-4B45-AFBA-B8FB81BDDE2A}">
      <dsp:nvSpPr>
        <dsp:cNvPr id="0" name=""/>
        <dsp:cNvSpPr/>
      </dsp:nvSpPr>
      <dsp:spPr>
        <a:xfrm>
          <a:off x="5505712" y="920752"/>
          <a:ext cx="878230" cy="289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66"/>
              </a:lnTo>
              <a:lnTo>
                <a:pt x="878230" y="144766"/>
              </a:lnTo>
              <a:lnTo>
                <a:pt x="878230" y="2894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227B7-9A31-451B-ADC5-9086544ACF8C}">
      <dsp:nvSpPr>
        <dsp:cNvPr id="0" name=""/>
        <dsp:cNvSpPr/>
      </dsp:nvSpPr>
      <dsp:spPr>
        <a:xfrm>
          <a:off x="4165528" y="1899147"/>
          <a:ext cx="206684" cy="633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832"/>
              </a:lnTo>
              <a:lnTo>
                <a:pt x="206684" y="63383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DBA22-0580-4B88-B612-B51FDC3902E0}">
      <dsp:nvSpPr>
        <dsp:cNvPr id="0" name=""/>
        <dsp:cNvSpPr/>
      </dsp:nvSpPr>
      <dsp:spPr>
        <a:xfrm>
          <a:off x="4716687" y="920752"/>
          <a:ext cx="789025" cy="289446"/>
        </a:xfrm>
        <a:custGeom>
          <a:avLst/>
          <a:gdLst/>
          <a:ahLst/>
          <a:cxnLst/>
          <a:rect l="0" t="0" r="0" b="0"/>
          <a:pathLst>
            <a:path>
              <a:moveTo>
                <a:pt x="789025" y="0"/>
              </a:moveTo>
              <a:lnTo>
                <a:pt x="789025" y="144766"/>
              </a:lnTo>
              <a:lnTo>
                <a:pt x="0" y="144766"/>
              </a:lnTo>
              <a:lnTo>
                <a:pt x="0" y="2894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96989-AD76-488C-B0C6-CD165C769237}">
      <dsp:nvSpPr>
        <dsp:cNvPr id="0" name=""/>
        <dsp:cNvSpPr/>
      </dsp:nvSpPr>
      <dsp:spPr>
        <a:xfrm>
          <a:off x="2498272" y="1930032"/>
          <a:ext cx="206684" cy="2559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9561"/>
              </a:lnTo>
              <a:lnTo>
                <a:pt x="206684" y="255956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49E58-F370-4462-A8E2-4ACD0C632789}">
      <dsp:nvSpPr>
        <dsp:cNvPr id="0" name=""/>
        <dsp:cNvSpPr/>
      </dsp:nvSpPr>
      <dsp:spPr>
        <a:xfrm>
          <a:off x="2498272" y="1930032"/>
          <a:ext cx="206684" cy="1581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1254"/>
              </a:lnTo>
              <a:lnTo>
                <a:pt x="206684" y="15812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4D239-7303-42BC-BC6E-2BD665A33C7E}">
      <dsp:nvSpPr>
        <dsp:cNvPr id="0" name=""/>
        <dsp:cNvSpPr/>
      </dsp:nvSpPr>
      <dsp:spPr>
        <a:xfrm>
          <a:off x="2498272" y="1930032"/>
          <a:ext cx="206684" cy="602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947"/>
              </a:lnTo>
              <a:lnTo>
                <a:pt x="206684" y="6029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C6E26-0ABE-4044-B45C-4B4BCE5A704E}">
      <dsp:nvSpPr>
        <dsp:cNvPr id="0" name=""/>
        <dsp:cNvSpPr/>
      </dsp:nvSpPr>
      <dsp:spPr>
        <a:xfrm>
          <a:off x="3049431" y="920752"/>
          <a:ext cx="2456281" cy="320331"/>
        </a:xfrm>
        <a:custGeom>
          <a:avLst/>
          <a:gdLst/>
          <a:ahLst/>
          <a:cxnLst/>
          <a:rect l="0" t="0" r="0" b="0"/>
          <a:pathLst>
            <a:path>
              <a:moveTo>
                <a:pt x="2456281" y="0"/>
              </a:moveTo>
              <a:lnTo>
                <a:pt x="2456281" y="175652"/>
              </a:lnTo>
              <a:lnTo>
                <a:pt x="0" y="175652"/>
              </a:lnTo>
              <a:lnTo>
                <a:pt x="0" y="32033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3FFE0-5CEC-4696-8189-695CD43A0F60}">
      <dsp:nvSpPr>
        <dsp:cNvPr id="0" name=""/>
        <dsp:cNvSpPr/>
      </dsp:nvSpPr>
      <dsp:spPr>
        <a:xfrm>
          <a:off x="4821614" y="0"/>
          <a:ext cx="1368196" cy="920752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Head of HR &amp; OD</a:t>
          </a:r>
        </a:p>
      </dsp:txBody>
      <dsp:txXfrm>
        <a:off x="4821614" y="0"/>
        <a:ext cx="1368196" cy="920752"/>
      </dsp:txXfrm>
    </dsp:sp>
    <dsp:sp modelId="{F6230305-36C4-41C7-8DF2-53694B527FB9}">
      <dsp:nvSpPr>
        <dsp:cNvPr id="0" name=""/>
        <dsp:cNvSpPr/>
      </dsp:nvSpPr>
      <dsp:spPr>
        <a:xfrm>
          <a:off x="2360483" y="1241083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HR Operations Manager</a:t>
          </a:r>
        </a:p>
      </dsp:txBody>
      <dsp:txXfrm>
        <a:off x="2360483" y="1241083"/>
        <a:ext cx="1377897" cy="688948"/>
      </dsp:txXfrm>
    </dsp:sp>
    <dsp:sp modelId="{F6EA152A-6349-43E1-B433-3ED865FC99C5}">
      <dsp:nvSpPr>
        <dsp:cNvPr id="0" name=""/>
        <dsp:cNvSpPr/>
      </dsp:nvSpPr>
      <dsp:spPr>
        <a:xfrm>
          <a:off x="2704957" y="2188505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Recruitment Team</a:t>
          </a:r>
        </a:p>
      </dsp:txBody>
      <dsp:txXfrm>
        <a:off x="2704957" y="2188505"/>
        <a:ext cx="1377897" cy="688948"/>
      </dsp:txXfrm>
    </dsp:sp>
    <dsp:sp modelId="{A23A6E80-1B76-4FFD-85F8-6236EF7630F5}">
      <dsp:nvSpPr>
        <dsp:cNvPr id="0" name=""/>
        <dsp:cNvSpPr/>
      </dsp:nvSpPr>
      <dsp:spPr>
        <a:xfrm>
          <a:off x="2704957" y="3166812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Data &amp; Systems Team</a:t>
          </a:r>
        </a:p>
      </dsp:txBody>
      <dsp:txXfrm>
        <a:off x="2704957" y="3166812"/>
        <a:ext cx="1377897" cy="688948"/>
      </dsp:txXfrm>
    </dsp:sp>
    <dsp:sp modelId="{9170AAEA-C7C4-44B3-A394-7B8084DC5EBD}">
      <dsp:nvSpPr>
        <dsp:cNvPr id="0" name=""/>
        <dsp:cNvSpPr/>
      </dsp:nvSpPr>
      <dsp:spPr>
        <a:xfrm>
          <a:off x="2704957" y="4145119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HR Admin Team</a:t>
          </a:r>
        </a:p>
      </dsp:txBody>
      <dsp:txXfrm>
        <a:off x="2704957" y="4145119"/>
        <a:ext cx="1377897" cy="688948"/>
      </dsp:txXfrm>
    </dsp:sp>
    <dsp:sp modelId="{72D807AE-0C51-44AE-8A11-65D5F3C95281}">
      <dsp:nvSpPr>
        <dsp:cNvPr id="0" name=""/>
        <dsp:cNvSpPr/>
      </dsp:nvSpPr>
      <dsp:spPr>
        <a:xfrm>
          <a:off x="4027738" y="1210198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Workforce &amp; OD Manager</a:t>
          </a:r>
        </a:p>
      </dsp:txBody>
      <dsp:txXfrm>
        <a:off x="4027738" y="1210198"/>
        <a:ext cx="1377897" cy="688948"/>
      </dsp:txXfrm>
    </dsp:sp>
    <dsp:sp modelId="{57838EE8-05DC-4F88-A07A-D242FA87B090}">
      <dsp:nvSpPr>
        <dsp:cNvPr id="0" name=""/>
        <dsp:cNvSpPr/>
      </dsp:nvSpPr>
      <dsp:spPr>
        <a:xfrm>
          <a:off x="4372213" y="2188505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Workforce &amp; OD Team</a:t>
          </a:r>
        </a:p>
      </dsp:txBody>
      <dsp:txXfrm>
        <a:off x="4372213" y="2188505"/>
        <a:ext cx="1377897" cy="688948"/>
      </dsp:txXfrm>
    </dsp:sp>
    <dsp:sp modelId="{466A9D1E-E581-4085-9564-C108FED87C19}">
      <dsp:nvSpPr>
        <dsp:cNvPr id="0" name=""/>
        <dsp:cNvSpPr/>
      </dsp:nvSpPr>
      <dsp:spPr>
        <a:xfrm>
          <a:off x="5694994" y="1210198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HR Business Partners </a:t>
          </a:r>
        </a:p>
      </dsp:txBody>
      <dsp:txXfrm>
        <a:off x="5694994" y="1210198"/>
        <a:ext cx="1377897" cy="688948"/>
      </dsp:txXfrm>
    </dsp:sp>
    <dsp:sp modelId="{51DE5813-94DF-4592-9E1F-2448E89F9B11}">
      <dsp:nvSpPr>
        <dsp:cNvPr id="0" name=""/>
        <dsp:cNvSpPr/>
      </dsp:nvSpPr>
      <dsp:spPr>
        <a:xfrm>
          <a:off x="6039468" y="2166576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Assistant HR Business Partners</a:t>
          </a:r>
        </a:p>
      </dsp:txBody>
      <dsp:txXfrm>
        <a:off x="6039468" y="2166576"/>
        <a:ext cx="1377897" cy="688948"/>
      </dsp:txXfrm>
    </dsp:sp>
    <dsp:sp modelId="{1BC11831-8023-407B-9243-3B793ED362AB}">
      <dsp:nvSpPr>
        <dsp:cNvPr id="0" name=""/>
        <dsp:cNvSpPr/>
      </dsp:nvSpPr>
      <dsp:spPr>
        <a:xfrm>
          <a:off x="7362250" y="1210198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Health &amp; Safety Manager</a:t>
          </a:r>
        </a:p>
      </dsp:txBody>
      <dsp:txXfrm>
        <a:off x="7362250" y="1210198"/>
        <a:ext cx="1377897" cy="688948"/>
      </dsp:txXfrm>
    </dsp:sp>
    <dsp:sp modelId="{7F50649D-F228-4D35-AF85-406D7FA0696F}">
      <dsp:nvSpPr>
        <dsp:cNvPr id="0" name=""/>
        <dsp:cNvSpPr/>
      </dsp:nvSpPr>
      <dsp:spPr>
        <a:xfrm>
          <a:off x="7706724" y="2188505"/>
          <a:ext cx="1377897" cy="6889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Health &amp; Safety Team</a:t>
          </a:r>
        </a:p>
      </dsp:txBody>
      <dsp:txXfrm>
        <a:off x="7706724" y="2188505"/>
        <a:ext cx="1377897" cy="688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EFF59-BAA2-41C3-9671-671F0097DE24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2A405-0457-431E-93BC-780389FC5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1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2A405-0457-431E-93BC-780389FC54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8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011" y="2556512"/>
            <a:ext cx="4522123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021" y="4663440"/>
            <a:ext cx="3724102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9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6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29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95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61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2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4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7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57107" y="329567"/>
            <a:ext cx="1197032" cy="7021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008" y="329567"/>
            <a:ext cx="3502429" cy="7021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9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2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256" y="5288282"/>
            <a:ext cx="4522123" cy="1634490"/>
          </a:xfrm>
        </p:spPr>
        <p:txBody>
          <a:bodyPr anchor="t"/>
          <a:lstStyle>
            <a:lvl1pPr algn="l">
              <a:defRPr sz="232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256" y="3488056"/>
            <a:ext cx="4522123" cy="1800224"/>
          </a:xfrm>
        </p:spPr>
        <p:txBody>
          <a:bodyPr anchor="b"/>
          <a:lstStyle>
            <a:lvl1pPr marL="0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1pPr>
            <a:lvl2pPr marL="265981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2pPr>
            <a:lvl3pPr marL="531961" indent="0">
              <a:buNone/>
              <a:defRPr sz="931">
                <a:solidFill>
                  <a:schemeClr val="tx1">
                    <a:tint val="75000"/>
                  </a:schemeClr>
                </a:solidFill>
              </a:defRPr>
            </a:lvl3pPr>
            <a:lvl4pPr marL="797942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4pPr>
            <a:lvl5pPr marL="1063922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5pPr>
            <a:lvl6pPr marL="1329904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6pPr>
            <a:lvl7pPr marL="1595884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7pPr>
            <a:lvl8pPr marL="1861865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8pPr>
            <a:lvl9pPr marL="2127845" indent="0">
              <a:buNone/>
              <a:defRPr sz="8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1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008" y="1920242"/>
            <a:ext cx="2349731" cy="5431156"/>
          </a:xfrm>
        </p:spPr>
        <p:txBody>
          <a:bodyPr/>
          <a:lstStyle>
            <a:lvl1pPr>
              <a:defRPr sz="1628"/>
            </a:lvl1pPr>
            <a:lvl2pPr>
              <a:defRPr sz="1397"/>
            </a:lvl2pPr>
            <a:lvl3pPr>
              <a:defRPr sz="1164"/>
            </a:lvl3pPr>
            <a:lvl4pPr>
              <a:defRPr sz="1048"/>
            </a:lvl4pPr>
            <a:lvl5pPr>
              <a:defRPr sz="1048"/>
            </a:lvl5pPr>
            <a:lvl6pPr>
              <a:defRPr sz="1048"/>
            </a:lvl6pPr>
            <a:lvl7pPr>
              <a:defRPr sz="1048"/>
            </a:lvl7pPr>
            <a:lvl8pPr>
              <a:defRPr sz="1048"/>
            </a:lvl8pPr>
            <a:lvl9pPr>
              <a:defRPr sz="1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4408" y="1920242"/>
            <a:ext cx="2349731" cy="5431156"/>
          </a:xfrm>
        </p:spPr>
        <p:txBody>
          <a:bodyPr/>
          <a:lstStyle>
            <a:lvl1pPr>
              <a:defRPr sz="1628"/>
            </a:lvl1pPr>
            <a:lvl2pPr>
              <a:defRPr sz="1397"/>
            </a:lvl2pPr>
            <a:lvl3pPr>
              <a:defRPr sz="1164"/>
            </a:lvl3pPr>
            <a:lvl4pPr>
              <a:defRPr sz="1048"/>
            </a:lvl4pPr>
            <a:lvl5pPr>
              <a:defRPr sz="1048"/>
            </a:lvl5pPr>
            <a:lvl6pPr>
              <a:defRPr sz="1048"/>
            </a:lvl6pPr>
            <a:lvl7pPr>
              <a:defRPr sz="1048"/>
            </a:lvl7pPr>
            <a:lvl8pPr>
              <a:defRPr sz="1048"/>
            </a:lvl8pPr>
            <a:lvl9pPr>
              <a:defRPr sz="1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8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008" y="1842136"/>
            <a:ext cx="2350655" cy="767714"/>
          </a:xfrm>
        </p:spPr>
        <p:txBody>
          <a:bodyPr anchor="b"/>
          <a:lstStyle>
            <a:lvl1pPr marL="0" indent="0">
              <a:buNone/>
              <a:defRPr sz="1397" b="1"/>
            </a:lvl1pPr>
            <a:lvl2pPr marL="265981" indent="0">
              <a:buNone/>
              <a:defRPr sz="1164" b="1"/>
            </a:lvl2pPr>
            <a:lvl3pPr marL="531961" indent="0">
              <a:buNone/>
              <a:defRPr sz="1048" b="1"/>
            </a:lvl3pPr>
            <a:lvl4pPr marL="797942" indent="0">
              <a:buNone/>
              <a:defRPr sz="931" b="1"/>
            </a:lvl4pPr>
            <a:lvl5pPr marL="1063922" indent="0">
              <a:buNone/>
              <a:defRPr sz="931" b="1"/>
            </a:lvl5pPr>
            <a:lvl6pPr marL="1329904" indent="0">
              <a:buNone/>
              <a:defRPr sz="931" b="1"/>
            </a:lvl6pPr>
            <a:lvl7pPr marL="1595884" indent="0">
              <a:buNone/>
              <a:defRPr sz="931" b="1"/>
            </a:lvl7pPr>
            <a:lvl8pPr marL="1861865" indent="0">
              <a:buNone/>
              <a:defRPr sz="931" b="1"/>
            </a:lvl8pPr>
            <a:lvl9pPr marL="2127845" indent="0">
              <a:buNone/>
              <a:defRPr sz="9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008" y="2609850"/>
            <a:ext cx="2350655" cy="4741546"/>
          </a:xfrm>
        </p:spPr>
        <p:txBody>
          <a:bodyPr/>
          <a:lstStyle>
            <a:lvl1pPr>
              <a:defRPr sz="1397"/>
            </a:lvl1pPr>
            <a:lvl2pPr>
              <a:defRPr sz="1164"/>
            </a:lvl2pPr>
            <a:lvl3pPr>
              <a:defRPr sz="1048"/>
            </a:lvl3pPr>
            <a:lvl4pPr>
              <a:defRPr sz="931"/>
            </a:lvl4pPr>
            <a:lvl5pPr>
              <a:defRPr sz="931"/>
            </a:lvl5pPr>
            <a:lvl6pPr>
              <a:defRPr sz="931"/>
            </a:lvl6pPr>
            <a:lvl7pPr>
              <a:defRPr sz="931"/>
            </a:lvl7pPr>
            <a:lvl8pPr>
              <a:defRPr sz="931"/>
            </a:lvl8pPr>
            <a:lvl9pPr>
              <a:defRPr sz="9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2561" y="1842136"/>
            <a:ext cx="2351578" cy="767714"/>
          </a:xfrm>
        </p:spPr>
        <p:txBody>
          <a:bodyPr anchor="b"/>
          <a:lstStyle>
            <a:lvl1pPr marL="0" indent="0">
              <a:buNone/>
              <a:defRPr sz="1397" b="1"/>
            </a:lvl1pPr>
            <a:lvl2pPr marL="265981" indent="0">
              <a:buNone/>
              <a:defRPr sz="1164" b="1"/>
            </a:lvl2pPr>
            <a:lvl3pPr marL="531961" indent="0">
              <a:buNone/>
              <a:defRPr sz="1048" b="1"/>
            </a:lvl3pPr>
            <a:lvl4pPr marL="797942" indent="0">
              <a:buNone/>
              <a:defRPr sz="931" b="1"/>
            </a:lvl4pPr>
            <a:lvl5pPr marL="1063922" indent="0">
              <a:buNone/>
              <a:defRPr sz="931" b="1"/>
            </a:lvl5pPr>
            <a:lvl6pPr marL="1329904" indent="0">
              <a:buNone/>
              <a:defRPr sz="931" b="1"/>
            </a:lvl6pPr>
            <a:lvl7pPr marL="1595884" indent="0">
              <a:buNone/>
              <a:defRPr sz="931" b="1"/>
            </a:lvl7pPr>
            <a:lvl8pPr marL="1861865" indent="0">
              <a:buNone/>
              <a:defRPr sz="931" b="1"/>
            </a:lvl8pPr>
            <a:lvl9pPr marL="2127845" indent="0">
              <a:buNone/>
              <a:defRPr sz="9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2561" y="2609850"/>
            <a:ext cx="2351578" cy="4741546"/>
          </a:xfrm>
        </p:spPr>
        <p:txBody>
          <a:bodyPr/>
          <a:lstStyle>
            <a:lvl1pPr>
              <a:defRPr sz="1397"/>
            </a:lvl1pPr>
            <a:lvl2pPr>
              <a:defRPr sz="1164"/>
            </a:lvl2pPr>
            <a:lvl3pPr>
              <a:defRPr sz="1048"/>
            </a:lvl3pPr>
            <a:lvl4pPr>
              <a:defRPr sz="931"/>
            </a:lvl4pPr>
            <a:lvl5pPr>
              <a:defRPr sz="931"/>
            </a:lvl5pPr>
            <a:lvl6pPr>
              <a:defRPr sz="931"/>
            </a:lvl6pPr>
            <a:lvl7pPr>
              <a:defRPr sz="931"/>
            </a:lvl7pPr>
            <a:lvl8pPr>
              <a:defRPr sz="931"/>
            </a:lvl8pPr>
            <a:lvl9pPr>
              <a:defRPr sz="9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2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008" y="327660"/>
            <a:ext cx="1750291" cy="1394460"/>
          </a:xfrm>
        </p:spPr>
        <p:txBody>
          <a:bodyPr anchor="b"/>
          <a:lstStyle>
            <a:lvl1pPr algn="l">
              <a:defRPr sz="116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0030" y="327662"/>
            <a:ext cx="2974109" cy="7023736"/>
          </a:xfrm>
        </p:spPr>
        <p:txBody>
          <a:bodyPr/>
          <a:lstStyle>
            <a:lvl1pPr>
              <a:defRPr sz="1861"/>
            </a:lvl1pPr>
            <a:lvl2pPr>
              <a:defRPr sz="1628"/>
            </a:lvl2pPr>
            <a:lvl3pPr>
              <a:defRPr sz="1397"/>
            </a:lvl3pPr>
            <a:lvl4pPr>
              <a:defRPr sz="1164"/>
            </a:lvl4pPr>
            <a:lvl5pPr>
              <a:defRPr sz="1164"/>
            </a:lvl5pPr>
            <a:lvl6pPr>
              <a:defRPr sz="1164"/>
            </a:lvl6pPr>
            <a:lvl7pPr>
              <a:defRPr sz="1164"/>
            </a:lvl7pPr>
            <a:lvl8pPr>
              <a:defRPr sz="1164"/>
            </a:lvl8pPr>
            <a:lvl9pPr>
              <a:defRPr sz="11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6008" y="1722122"/>
            <a:ext cx="1750291" cy="5629276"/>
          </a:xfrm>
        </p:spPr>
        <p:txBody>
          <a:bodyPr/>
          <a:lstStyle>
            <a:lvl1pPr marL="0" indent="0">
              <a:buNone/>
              <a:defRPr sz="815"/>
            </a:lvl1pPr>
            <a:lvl2pPr marL="265981" indent="0">
              <a:buNone/>
              <a:defRPr sz="698"/>
            </a:lvl2pPr>
            <a:lvl3pPr marL="531961" indent="0">
              <a:buNone/>
              <a:defRPr sz="582"/>
            </a:lvl3pPr>
            <a:lvl4pPr marL="797942" indent="0">
              <a:buNone/>
              <a:defRPr sz="523"/>
            </a:lvl4pPr>
            <a:lvl5pPr marL="1063922" indent="0">
              <a:buNone/>
              <a:defRPr sz="523"/>
            </a:lvl5pPr>
            <a:lvl6pPr marL="1329904" indent="0">
              <a:buNone/>
              <a:defRPr sz="523"/>
            </a:lvl6pPr>
            <a:lvl7pPr marL="1595884" indent="0">
              <a:buNone/>
              <a:defRPr sz="523"/>
            </a:lvl7pPr>
            <a:lvl8pPr marL="1861865" indent="0">
              <a:buNone/>
              <a:defRPr sz="523"/>
            </a:lvl8pPr>
            <a:lvl9pPr marL="2127845" indent="0">
              <a:buNone/>
              <a:defRPr sz="5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786" y="5760720"/>
            <a:ext cx="3192088" cy="680086"/>
          </a:xfrm>
        </p:spPr>
        <p:txBody>
          <a:bodyPr anchor="b"/>
          <a:lstStyle>
            <a:lvl1pPr algn="l">
              <a:defRPr sz="116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42786" y="735330"/>
            <a:ext cx="3192088" cy="4937760"/>
          </a:xfrm>
        </p:spPr>
        <p:txBody>
          <a:bodyPr/>
          <a:lstStyle>
            <a:lvl1pPr marL="0" indent="0">
              <a:buNone/>
              <a:defRPr sz="1861"/>
            </a:lvl1pPr>
            <a:lvl2pPr marL="265981" indent="0">
              <a:buNone/>
              <a:defRPr sz="1628"/>
            </a:lvl2pPr>
            <a:lvl3pPr marL="531961" indent="0">
              <a:buNone/>
              <a:defRPr sz="1397"/>
            </a:lvl3pPr>
            <a:lvl4pPr marL="797942" indent="0">
              <a:buNone/>
              <a:defRPr sz="1164"/>
            </a:lvl4pPr>
            <a:lvl5pPr marL="1063922" indent="0">
              <a:buNone/>
              <a:defRPr sz="1164"/>
            </a:lvl5pPr>
            <a:lvl6pPr marL="1329904" indent="0">
              <a:buNone/>
              <a:defRPr sz="1164"/>
            </a:lvl6pPr>
            <a:lvl7pPr marL="1595884" indent="0">
              <a:buNone/>
              <a:defRPr sz="1164"/>
            </a:lvl7pPr>
            <a:lvl8pPr marL="1861865" indent="0">
              <a:buNone/>
              <a:defRPr sz="1164"/>
            </a:lvl8pPr>
            <a:lvl9pPr marL="2127845" indent="0">
              <a:buNone/>
              <a:defRPr sz="116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2786" y="6440806"/>
            <a:ext cx="3192088" cy="965834"/>
          </a:xfrm>
        </p:spPr>
        <p:txBody>
          <a:bodyPr/>
          <a:lstStyle>
            <a:lvl1pPr marL="0" indent="0">
              <a:buNone/>
              <a:defRPr sz="815"/>
            </a:lvl1pPr>
            <a:lvl2pPr marL="265981" indent="0">
              <a:buNone/>
              <a:defRPr sz="698"/>
            </a:lvl2pPr>
            <a:lvl3pPr marL="531961" indent="0">
              <a:buNone/>
              <a:defRPr sz="582"/>
            </a:lvl3pPr>
            <a:lvl4pPr marL="797942" indent="0">
              <a:buNone/>
              <a:defRPr sz="523"/>
            </a:lvl4pPr>
            <a:lvl5pPr marL="1063922" indent="0">
              <a:buNone/>
              <a:defRPr sz="523"/>
            </a:lvl5pPr>
            <a:lvl6pPr marL="1329904" indent="0">
              <a:buNone/>
              <a:defRPr sz="523"/>
            </a:lvl6pPr>
            <a:lvl7pPr marL="1595884" indent="0">
              <a:buNone/>
              <a:defRPr sz="523"/>
            </a:lvl7pPr>
            <a:lvl8pPr marL="1861865" indent="0">
              <a:buNone/>
              <a:defRPr sz="523"/>
            </a:lvl8pPr>
            <a:lvl9pPr marL="2127845" indent="0">
              <a:buNone/>
              <a:defRPr sz="5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1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008" y="329566"/>
            <a:ext cx="4788131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008" y="1920242"/>
            <a:ext cx="4788131" cy="543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008" y="7627622"/>
            <a:ext cx="124136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718" y="7627622"/>
            <a:ext cx="1684712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2771" y="7627622"/>
            <a:ext cx="124136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MSIPCMContentMarking" descr="{&quot;HashCode&quot;:-1638424311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60EA7160-5941-2B02-CE9D-942523EE3566}"/>
              </a:ext>
            </a:extLst>
          </p:cNvPr>
          <p:cNvSpPr txBox="1"/>
          <p:nvPr userDrawn="1"/>
        </p:nvSpPr>
        <p:spPr>
          <a:xfrm>
            <a:off x="0" y="6595656"/>
            <a:ext cx="935200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67545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31961" rtl="0" eaLnBrk="1" latinLnBrk="0" hangingPunct="1">
        <a:spcBef>
          <a:spcPct val="0"/>
        </a:spcBef>
        <a:buNone/>
        <a:defRPr sz="2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486" indent="-199486" algn="l" defTabSz="531961" rtl="0" eaLnBrk="1" latinLnBrk="0" hangingPunct="1">
        <a:spcBef>
          <a:spcPct val="20000"/>
        </a:spcBef>
        <a:buFont typeface="Arial" pitchFamily="34" charset="0"/>
        <a:buChar char="•"/>
        <a:defRPr sz="1861" kern="1200">
          <a:solidFill>
            <a:schemeClr val="tx1"/>
          </a:solidFill>
          <a:latin typeface="+mn-lt"/>
          <a:ea typeface="+mn-ea"/>
          <a:cs typeface="+mn-cs"/>
        </a:defRPr>
      </a:lvl1pPr>
      <a:lvl2pPr marL="432218" indent="-166238" algn="l" defTabSz="531961" rtl="0" eaLnBrk="1" latinLnBrk="0" hangingPunct="1">
        <a:spcBef>
          <a:spcPct val="20000"/>
        </a:spcBef>
        <a:buFont typeface="Arial" pitchFamily="34" charset="0"/>
        <a:buChar char="–"/>
        <a:defRPr sz="1628" kern="1200">
          <a:solidFill>
            <a:schemeClr val="tx1"/>
          </a:solidFill>
          <a:latin typeface="+mn-lt"/>
          <a:ea typeface="+mn-ea"/>
          <a:cs typeface="+mn-cs"/>
        </a:defRPr>
      </a:lvl2pPr>
      <a:lvl3pPr marL="664951" indent="-132990" algn="l" defTabSz="531961" rtl="0" eaLnBrk="1" latinLnBrk="0" hangingPunct="1">
        <a:spcBef>
          <a:spcPct val="20000"/>
        </a:spcBef>
        <a:buFont typeface="Arial" pitchFamily="34" charset="0"/>
        <a:buChar char="•"/>
        <a:defRPr sz="1397" kern="1200">
          <a:solidFill>
            <a:schemeClr val="tx1"/>
          </a:solidFill>
          <a:latin typeface="+mn-lt"/>
          <a:ea typeface="+mn-ea"/>
          <a:cs typeface="+mn-cs"/>
        </a:defRPr>
      </a:lvl3pPr>
      <a:lvl4pPr marL="930932" indent="-132990" algn="l" defTabSz="531961" rtl="0" eaLnBrk="1" latinLnBrk="0" hangingPunct="1">
        <a:spcBef>
          <a:spcPct val="20000"/>
        </a:spcBef>
        <a:buFont typeface="Arial" pitchFamily="34" charset="0"/>
        <a:buChar char="–"/>
        <a:defRPr sz="1164" kern="1200">
          <a:solidFill>
            <a:schemeClr val="tx1"/>
          </a:solidFill>
          <a:latin typeface="+mn-lt"/>
          <a:ea typeface="+mn-ea"/>
          <a:cs typeface="+mn-cs"/>
        </a:defRPr>
      </a:lvl4pPr>
      <a:lvl5pPr marL="1196914" indent="-132990" algn="l" defTabSz="531961" rtl="0" eaLnBrk="1" latinLnBrk="0" hangingPunct="1">
        <a:spcBef>
          <a:spcPct val="20000"/>
        </a:spcBef>
        <a:buFont typeface="Arial" pitchFamily="34" charset="0"/>
        <a:buChar char="»"/>
        <a:defRPr sz="1164" kern="1200">
          <a:solidFill>
            <a:schemeClr val="tx1"/>
          </a:solidFill>
          <a:latin typeface="+mn-lt"/>
          <a:ea typeface="+mn-ea"/>
          <a:cs typeface="+mn-cs"/>
        </a:defRPr>
      </a:lvl5pPr>
      <a:lvl6pPr marL="1462894" indent="-132990" algn="l" defTabSz="531961" rtl="0" eaLnBrk="1" latinLnBrk="0" hangingPunct="1">
        <a:spcBef>
          <a:spcPct val="20000"/>
        </a:spcBef>
        <a:buFont typeface="Arial" pitchFamily="34" charset="0"/>
        <a:buChar char="•"/>
        <a:defRPr sz="1164" kern="1200">
          <a:solidFill>
            <a:schemeClr val="tx1"/>
          </a:solidFill>
          <a:latin typeface="+mn-lt"/>
          <a:ea typeface="+mn-ea"/>
          <a:cs typeface="+mn-cs"/>
        </a:defRPr>
      </a:lvl6pPr>
      <a:lvl7pPr marL="1728875" indent="-132990" algn="l" defTabSz="531961" rtl="0" eaLnBrk="1" latinLnBrk="0" hangingPunct="1">
        <a:spcBef>
          <a:spcPct val="20000"/>
        </a:spcBef>
        <a:buFont typeface="Arial" pitchFamily="34" charset="0"/>
        <a:buChar char="•"/>
        <a:defRPr sz="1164" kern="1200">
          <a:solidFill>
            <a:schemeClr val="tx1"/>
          </a:solidFill>
          <a:latin typeface="+mn-lt"/>
          <a:ea typeface="+mn-ea"/>
          <a:cs typeface="+mn-cs"/>
        </a:defRPr>
      </a:lvl7pPr>
      <a:lvl8pPr marL="1994855" indent="-132990" algn="l" defTabSz="531961" rtl="0" eaLnBrk="1" latinLnBrk="0" hangingPunct="1">
        <a:spcBef>
          <a:spcPct val="20000"/>
        </a:spcBef>
        <a:buFont typeface="Arial" pitchFamily="34" charset="0"/>
        <a:buChar char="•"/>
        <a:defRPr sz="1164" kern="1200">
          <a:solidFill>
            <a:schemeClr val="tx1"/>
          </a:solidFill>
          <a:latin typeface="+mn-lt"/>
          <a:ea typeface="+mn-ea"/>
          <a:cs typeface="+mn-cs"/>
        </a:defRPr>
      </a:lvl8pPr>
      <a:lvl9pPr marL="2260836" indent="-132990" algn="l" defTabSz="531961" rtl="0" eaLnBrk="1" latinLnBrk="0" hangingPunct="1">
        <a:spcBef>
          <a:spcPct val="20000"/>
        </a:spcBef>
        <a:buFont typeface="Arial" pitchFamily="34" charset="0"/>
        <a:buChar char="•"/>
        <a:defRPr sz="11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1pPr>
      <a:lvl2pPr marL="265981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2pPr>
      <a:lvl3pPr marL="531961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3pPr>
      <a:lvl4pPr marL="797942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4pPr>
      <a:lvl5pPr marL="1063922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5pPr>
      <a:lvl6pPr marL="1329904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6pPr>
      <a:lvl7pPr marL="1595884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7pPr>
      <a:lvl8pPr marL="1861865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8pPr>
      <a:lvl9pPr marL="2127845" algn="l" defTabSz="531961" rtl="0" eaLnBrk="1" latinLnBrk="0" hangingPunct="1">
        <a:defRPr sz="10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52F69061-B272-48D5-BE1D-C58D21B83E18}"/>
              </a:ext>
            </a:extLst>
          </p:cNvPr>
          <p:cNvSpPr/>
          <p:nvPr/>
        </p:nvSpPr>
        <p:spPr>
          <a:xfrm>
            <a:off x="-30480" y="0"/>
            <a:ext cx="12283440" cy="1063524"/>
          </a:xfrm>
          <a:prstGeom prst="rect">
            <a:avLst/>
          </a:prstGeom>
          <a:solidFill>
            <a:srgbClr val="5C57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97280"/>
            <a:r>
              <a:rPr lang="en-US" sz="2880" dirty="0">
                <a:solidFill>
                  <a:srgbClr val="FFFFFF"/>
                </a:solidFill>
                <a:latin typeface="Open Sans Bold"/>
              </a:rPr>
              <a:t>HR Team</a:t>
            </a:r>
            <a:endParaRPr lang="en-GB" sz="288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56705640-A138-45E4-976D-5F06DFCFFD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912282" y="6195014"/>
            <a:ext cx="1098569" cy="565762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30CC403-959B-4867-A0F6-FFA69ECF5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9159622"/>
              </p:ext>
            </p:extLst>
          </p:nvPr>
        </p:nvGraphicFramePr>
        <p:xfrm>
          <a:off x="503053" y="1186384"/>
          <a:ext cx="11445105" cy="4834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250739B-0924-4C5E-B0FA-0060AE6190E2}"/>
              </a:ext>
            </a:extLst>
          </p:cNvPr>
          <p:cNvSpPr/>
          <p:nvPr/>
        </p:nvSpPr>
        <p:spPr>
          <a:xfrm>
            <a:off x="0" y="6080760"/>
            <a:ext cx="12192000" cy="777240"/>
          </a:xfrm>
          <a:prstGeom prst="rect">
            <a:avLst/>
          </a:prstGeom>
          <a:solidFill>
            <a:srgbClr val="5C57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7280"/>
            <a:endParaRPr lang="en-GB" sz="216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94023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70EC73097644912F6D3073179C39" ma:contentTypeVersion="6" ma:contentTypeDescription="Create a new document." ma:contentTypeScope="" ma:versionID="566d6dcb491932c23d2133d5322d5873">
  <xsd:schema xmlns:xsd="http://www.w3.org/2001/XMLSchema" xmlns:xs="http://www.w3.org/2001/XMLSchema" xmlns:p="http://schemas.microsoft.com/office/2006/metadata/properties" xmlns:ns3="83efba1b-eca8-4d9f-807c-c1f65f64c1dc" targetNamespace="http://schemas.microsoft.com/office/2006/metadata/properties" ma:root="true" ma:fieldsID="040d9a697371121d87eda7e1fdd193ef" ns3:_="">
    <xsd:import namespace="83efba1b-eca8-4d9f-807c-c1f65f64c1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fba1b-eca8-4d9f-807c-c1f65f64c1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87A66C-84FA-4806-8A21-9FB3FF230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efba1b-eca8-4d9f-807c-c1f65f64c1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5D3B4E-4EAE-4834-A000-E64C42778AC9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83efba1b-eca8-4d9f-807c-c1f65f64c1dc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AFE8FD2-A6C2-4213-809C-1FDD0E03C3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15526</TotalTime>
  <Words>43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 Bold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2022/23 Excluding H&amp;S</dc:title>
  <dc:creator>Javeria Ali</dc:creator>
  <cp:lastModifiedBy>Lee Partridge</cp:lastModifiedBy>
  <cp:revision>28</cp:revision>
  <cp:lastPrinted>2022-10-19T08:12:51Z</cp:lastPrinted>
  <dcterms:created xsi:type="dcterms:W3CDTF">2022-07-18T15:26:25Z</dcterms:created>
  <dcterms:modified xsi:type="dcterms:W3CDTF">2023-08-14T11:07:24Z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0x01010025A670EC73097644912F6D3073179C39</vt:lpwstr>
  </property>
  <property fmtid="{D5CDD505-2E9C-101B-9397-08002B2CF9AE}" pid="3" name="MSIP_Label_2b28a9a6-133a-4796-ad7d-6b90f7583680_Enabled">
    <vt:lpwstr>true</vt:lpwstr>
  </property>
  <property fmtid="{D5CDD505-2E9C-101B-9397-08002B2CF9AE}" pid="4" name="MSIP_Label_2b28a9a6-133a-4796-ad7d-6b90f7583680_SetDate">
    <vt:lpwstr>2022-11-03T12:07:12Z</vt:lpwstr>
  </property>
  <property fmtid="{D5CDD505-2E9C-101B-9397-08002B2CF9AE}" pid="5" name="MSIP_Label_2b28a9a6-133a-4796-ad7d-6b90f7583680_Method">
    <vt:lpwstr>Standard</vt:lpwstr>
  </property>
  <property fmtid="{D5CDD505-2E9C-101B-9397-08002B2CF9AE}" pid="6" name="MSIP_Label_2b28a9a6-133a-4796-ad7d-6b90f7583680_Name">
    <vt:lpwstr>Private</vt:lpwstr>
  </property>
  <property fmtid="{D5CDD505-2E9C-101B-9397-08002B2CF9AE}" pid="7" name="MSIP_Label_2b28a9a6-133a-4796-ad7d-6b90f7583680_SiteId">
    <vt:lpwstr>996ee15c-0b3e-4a6f-8e65-120a9a51821a</vt:lpwstr>
  </property>
  <property fmtid="{D5CDD505-2E9C-101B-9397-08002B2CF9AE}" pid="8" name="MSIP_Label_2b28a9a6-133a-4796-ad7d-6b90f7583680_ActionId">
    <vt:lpwstr>ac929a7b-3d3c-4dc0-94ba-b9ce319503c3</vt:lpwstr>
  </property>
  <property fmtid="{D5CDD505-2E9C-101B-9397-08002B2CF9AE}" pid="9" name="MSIP_Label_2b28a9a6-133a-4796-ad7d-6b90f7583680_ContentBits">
    <vt:lpwstr>2</vt:lpwstr>
  </property>
</Properties>
</file>